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B85"/>
    <a:srgbClr val="AE9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/>
    <p:restoredTop sz="96327"/>
  </p:normalViewPr>
  <p:slideViewPr>
    <p:cSldViewPr snapToGrid="0" snapToObjects="1" showGuides="1">
      <p:cViewPr varScale="1">
        <p:scale>
          <a:sx n="112" d="100"/>
          <a:sy n="112" d="100"/>
        </p:scale>
        <p:origin x="27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B5A03D-78AD-4246-B359-AA6A138D4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FC533D6-DC44-7642-ACB5-AA008461A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77FAB1-8EC7-F140-BF3B-5EED2056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121887-CD11-E44E-8611-D6D13C68F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1CECA2-76AF-BF40-8ADD-677D0764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3137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4AB92D-66FF-444C-B86F-5E1622CC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A34B2E-38EB-924D-8998-D3A62EA30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BBBE50-46DB-5F45-82C1-7BF73ED35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EF2B3A-3F36-FB4B-ACD0-0CC962F9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272B11-169F-0A4F-BAA7-BC44E2AC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14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4E223-5BC5-9B48-A42E-36AF595F0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7D4A32-68A9-B447-BA66-A7C372B22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43DCEC-3C9C-1B4E-BB22-1AEC27836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42FEA0-431D-5F4F-9521-C7CDAD097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C8825C-D367-8B42-ACFE-E1C0657C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47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101D1-6154-3E4F-838D-64CC5D7B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8F1EC3-3FB9-5248-8A66-FB88F6A34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FC7E2FC-A4C4-104D-851D-E0ADE83C1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F10D0F-E9EC-CA4D-8541-72BC262AB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0D21C8-1070-0140-81CE-34586C9BA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8BC544-AD1F-7748-A3AB-3036407F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05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6A849B-AF40-724F-AC9C-DF7462AC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357731-03CB-9845-B525-98CED1637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66740FE-A4F5-B44E-A261-AB2EE967E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9067716-8521-694F-96DB-0B5CFA8B5D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9B79545-ACD1-E648-90E5-48C0F7F2C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70DB6A5-5518-C84C-AF24-CB8C2E96B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21B994F-54CE-5246-8B8C-006213002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7E9FC98-3664-9F48-9099-ECB656596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802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13096-E29C-8F46-9C4D-295810A9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235074-32A6-E342-A704-C2329CF1C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50F189-9496-AA49-B8A9-719F78DE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0DE1FB2-4108-174E-94EC-56145E67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61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748DC6A-6838-C345-AD2F-65A091A8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EE115D0-6198-DE4A-9050-9366FF130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ADD9FD2-390C-A041-93EF-7D0D468CF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18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E43F90-82CE-E844-BE67-6A96016FF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625B79-ED4E-814A-AB89-DD7A77DBB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CD0D7C-0A13-E449-87E0-4FA0A8342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B3CE97-36AE-E84F-AAB7-EE2DC6DCA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3E3858-E699-F040-AAC5-31D7EB2B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3F9373-786C-D943-BAAE-E0CE89415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75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5875E-5D3E-1B42-B7A9-7CDED3D09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E846767-5D01-7440-8875-E4447196E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E9CBD52-4B9C-3246-B2F5-3A3D86C1E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155688-9181-1541-AF03-7E3455708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AA115A-E840-1747-940E-B4E44B01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2745F5-A010-CF42-B6F7-5B66DE18C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683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E80D2-2F3B-534E-82E0-F408632D4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4D4402C-A515-5747-A499-06FC9D736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5A86C0-A0F3-EC48-BF3F-25DEF0BDA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23C9A8-F38E-B248-9EE2-CE2C83A0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CA3298-B4C0-7D45-88AC-8ADB1B0C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27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18EF9F1-1B55-3047-9F0D-DBC0E6ED0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A9D9B5F-D6E4-9644-A98F-9EB37F141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01E1E3-D487-CC49-9720-B2ACA3B4A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143DFA-17B8-0042-8594-4BE68EF17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5114F3-CFB9-C44F-999C-09596815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78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8D4BF4-047A-1D4A-92DA-40EA2ED47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A1B334-B395-B34A-BB6E-5312496C5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D514F3-3568-3B40-BEBC-CD49E2D70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5D364-37BD-AB46-A099-4511306E0504}" type="datetimeFigureOut">
              <a:rPr lang="de-DE" smtClean="0"/>
              <a:t>11.03.21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3DB35C-E99A-D143-AF4E-C87C1706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26943E-11C5-3A40-905B-F46F02BDC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3D1ED-5077-4E4D-B62D-B0C88C664C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25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D3643AA-1E5A-B74D-9ED5-A60E7DC23C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478" b="91275" l="10000" r="90000"/>
                    </a14:imgEffect>
                  </a14:imgLayer>
                </a14:imgProps>
              </a:ext>
            </a:extLst>
          </a:blip>
          <a:srcRect t="12754"/>
          <a:stretch/>
        </p:blipFill>
        <p:spPr>
          <a:xfrm>
            <a:off x="-227530" y="665515"/>
            <a:ext cx="12868343" cy="6244290"/>
          </a:xfrm>
          <a:prstGeom prst="rect">
            <a:avLst/>
          </a:prstGeom>
        </p:spPr>
      </p:pic>
      <p:sp>
        <p:nvSpPr>
          <p:cNvPr id="9" name="Freeform 179">
            <a:extLst>
              <a:ext uri="{FF2B5EF4-FFF2-40B4-BE49-F238E27FC236}">
                <a16:creationId xmlns:a16="http://schemas.microsoft.com/office/drawing/2014/main" id="{58125A48-1C61-5444-961A-6AF3F3338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698" y="8073690"/>
            <a:ext cx="587649" cy="546197"/>
          </a:xfrm>
          <a:custGeom>
            <a:avLst/>
            <a:gdLst>
              <a:gd name="T0" fmla="*/ 589 w 634"/>
              <a:gd name="T1" fmla="*/ 0 h 590"/>
              <a:gd name="T2" fmla="*/ 589 w 634"/>
              <a:gd name="T3" fmla="*/ 0 h 590"/>
              <a:gd name="T4" fmla="*/ 412 w 634"/>
              <a:gd name="T5" fmla="*/ 117 h 590"/>
              <a:gd name="T6" fmla="*/ 162 w 634"/>
              <a:gd name="T7" fmla="*/ 117 h 590"/>
              <a:gd name="T8" fmla="*/ 0 w 634"/>
              <a:gd name="T9" fmla="*/ 265 h 590"/>
              <a:gd name="T10" fmla="*/ 118 w 634"/>
              <a:gd name="T11" fmla="*/ 397 h 590"/>
              <a:gd name="T12" fmla="*/ 118 w 634"/>
              <a:gd name="T13" fmla="*/ 559 h 590"/>
              <a:gd name="T14" fmla="*/ 162 w 634"/>
              <a:gd name="T15" fmla="*/ 589 h 590"/>
              <a:gd name="T16" fmla="*/ 221 w 634"/>
              <a:gd name="T17" fmla="*/ 589 h 590"/>
              <a:gd name="T18" fmla="*/ 265 w 634"/>
              <a:gd name="T19" fmla="*/ 559 h 590"/>
              <a:gd name="T20" fmla="*/ 265 w 634"/>
              <a:gd name="T21" fmla="*/ 397 h 590"/>
              <a:gd name="T22" fmla="*/ 412 w 634"/>
              <a:gd name="T23" fmla="*/ 397 h 590"/>
              <a:gd name="T24" fmla="*/ 589 w 634"/>
              <a:gd name="T25" fmla="*/ 515 h 590"/>
              <a:gd name="T26" fmla="*/ 633 w 634"/>
              <a:gd name="T27" fmla="*/ 471 h 590"/>
              <a:gd name="T28" fmla="*/ 633 w 634"/>
              <a:gd name="T29" fmla="*/ 44 h 590"/>
              <a:gd name="T30" fmla="*/ 589 w 634"/>
              <a:gd name="T31" fmla="*/ 0 h 590"/>
              <a:gd name="T32" fmla="*/ 221 w 634"/>
              <a:gd name="T33" fmla="*/ 530 h 590"/>
              <a:gd name="T34" fmla="*/ 221 w 634"/>
              <a:gd name="T35" fmla="*/ 530 h 590"/>
              <a:gd name="T36" fmla="*/ 207 w 634"/>
              <a:gd name="T37" fmla="*/ 559 h 590"/>
              <a:gd name="T38" fmla="*/ 177 w 634"/>
              <a:gd name="T39" fmla="*/ 559 h 590"/>
              <a:gd name="T40" fmla="*/ 162 w 634"/>
              <a:gd name="T41" fmla="*/ 530 h 590"/>
              <a:gd name="T42" fmla="*/ 162 w 634"/>
              <a:gd name="T43" fmla="*/ 397 h 590"/>
              <a:gd name="T44" fmla="*/ 221 w 634"/>
              <a:gd name="T45" fmla="*/ 397 h 590"/>
              <a:gd name="T46" fmla="*/ 221 w 634"/>
              <a:gd name="T47" fmla="*/ 530 h 590"/>
              <a:gd name="T48" fmla="*/ 324 w 634"/>
              <a:gd name="T49" fmla="*/ 353 h 590"/>
              <a:gd name="T50" fmla="*/ 324 w 634"/>
              <a:gd name="T51" fmla="*/ 353 h 590"/>
              <a:gd name="T52" fmla="*/ 162 w 634"/>
              <a:gd name="T53" fmla="*/ 353 h 590"/>
              <a:gd name="T54" fmla="*/ 44 w 634"/>
              <a:gd name="T55" fmla="*/ 265 h 590"/>
              <a:gd name="T56" fmla="*/ 162 w 634"/>
              <a:gd name="T57" fmla="*/ 162 h 590"/>
              <a:gd name="T58" fmla="*/ 324 w 634"/>
              <a:gd name="T59" fmla="*/ 162 h 590"/>
              <a:gd name="T60" fmla="*/ 324 w 634"/>
              <a:gd name="T61" fmla="*/ 353 h 590"/>
              <a:gd name="T62" fmla="*/ 412 w 634"/>
              <a:gd name="T63" fmla="*/ 353 h 590"/>
              <a:gd name="T64" fmla="*/ 412 w 634"/>
              <a:gd name="T65" fmla="*/ 353 h 590"/>
              <a:gd name="T66" fmla="*/ 354 w 634"/>
              <a:gd name="T67" fmla="*/ 353 h 590"/>
              <a:gd name="T68" fmla="*/ 354 w 634"/>
              <a:gd name="T69" fmla="*/ 162 h 590"/>
              <a:gd name="T70" fmla="*/ 412 w 634"/>
              <a:gd name="T71" fmla="*/ 162 h 590"/>
              <a:gd name="T72" fmla="*/ 412 w 634"/>
              <a:gd name="T73" fmla="*/ 353 h 590"/>
              <a:gd name="T74" fmla="*/ 589 w 634"/>
              <a:gd name="T75" fmla="*/ 471 h 590"/>
              <a:gd name="T76" fmla="*/ 589 w 634"/>
              <a:gd name="T77" fmla="*/ 471 h 590"/>
              <a:gd name="T78" fmla="*/ 457 w 634"/>
              <a:gd name="T79" fmla="*/ 383 h 590"/>
              <a:gd name="T80" fmla="*/ 457 w 634"/>
              <a:gd name="T81" fmla="*/ 147 h 590"/>
              <a:gd name="T82" fmla="*/ 589 w 634"/>
              <a:gd name="T83" fmla="*/ 44 h 590"/>
              <a:gd name="T84" fmla="*/ 589 w 634"/>
              <a:gd name="T85" fmla="*/ 471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91431" tIns="45716" rIns="91431" bIns="45716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F62DC59-4FB7-5048-A093-E607AA2108D4}"/>
              </a:ext>
            </a:extLst>
          </p:cNvPr>
          <p:cNvGrpSpPr/>
          <p:nvPr/>
        </p:nvGrpSpPr>
        <p:grpSpPr>
          <a:xfrm>
            <a:off x="1813931" y="665515"/>
            <a:ext cx="8278676" cy="5666807"/>
            <a:chOff x="1813931" y="665515"/>
            <a:chExt cx="8278676" cy="5666807"/>
          </a:xfrm>
        </p:grpSpPr>
        <p:sp>
          <p:nvSpPr>
            <p:cNvPr id="5" name="Freeform 213">
              <a:extLst>
                <a:ext uri="{FF2B5EF4-FFF2-40B4-BE49-F238E27FC236}">
                  <a16:creationId xmlns:a16="http://schemas.microsoft.com/office/drawing/2014/main" id="{CDE5EB18-6631-8D4B-9509-46864D321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0220" y="1950178"/>
              <a:ext cx="541716" cy="478167"/>
            </a:xfrm>
            <a:custGeom>
              <a:avLst/>
              <a:gdLst>
                <a:gd name="T0" fmla="*/ 589 w 634"/>
                <a:gd name="T1" fmla="*/ 236 h 619"/>
                <a:gd name="T2" fmla="*/ 589 w 634"/>
                <a:gd name="T3" fmla="*/ 236 h 619"/>
                <a:gd name="T4" fmla="*/ 589 w 634"/>
                <a:gd name="T5" fmla="*/ 545 h 619"/>
                <a:gd name="T6" fmla="*/ 545 w 634"/>
                <a:gd name="T7" fmla="*/ 589 h 619"/>
                <a:gd name="T8" fmla="*/ 89 w 634"/>
                <a:gd name="T9" fmla="*/ 589 h 619"/>
                <a:gd name="T10" fmla="*/ 45 w 634"/>
                <a:gd name="T11" fmla="*/ 545 h 619"/>
                <a:gd name="T12" fmla="*/ 45 w 634"/>
                <a:gd name="T13" fmla="*/ 74 h 619"/>
                <a:gd name="T14" fmla="*/ 89 w 634"/>
                <a:gd name="T15" fmla="*/ 29 h 619"/>
                <a:gd name="T16" fmla="*/ 398 w 634"/>
                <a:gd name="T17" fmla="*/ 29 h 619"/>
                <a:gd name="T18" fmla="*/ 398 w 634"/>
                <a:gd name="T19" fmla="*/ 0 h 619"/>
                <a:gd name="T20" fmla="*/ 89 w 634"/>
                <a:gd name="T21" fmla="*/ 0 h 619"/>
                <a:gd name="T22" fmla="*/ 0 w 634"/>
                <a:gd name="T23" fmla="*/ 74 h 619"/>
                <a:gd name="T24" fmla="*/ 0 w 634"/>
                <a:gd name="T25" fmla="*/ 545 h 619"/>
                <a:gd name="T26" fmla="*/ 89 w 634"/>
                <a:gd name="T27" fmla="*/ 618 h 619"/>
                <a:gd name="T28" fmla="*/ 545 w 634"/>
                <a:gd name="T29" fmla="*/ 618 h 619"/>
                <a:gd name="T30" fmla="*/ 633 w 634"/>
                <a:gd name="T31" fmla="*/ 545 h 619"/>
                <a:gd name="T32" fmla="*/ 633 w 634"/>
                <a:gd name="T33" fmla="*/ 236 h 619"/>
                <a:gd name="T34" fmla="*/ 589 w 634"/>
                <a:gd name="T35" fmla="*/ 236 h 619"/>
                <a:gd name="T36" fmla="*/ 162 w 634"/>
                <a:gd name="T37" fmla="*/ 354 h 619"/>
                <a:gd name="T38" fmla="*/ 162 w 634"/>
                <a:gd name="T39" fmla="*/ 354 h 619"/>
                <a:gd name="T40" fmla="*/ 74 w 634"/>
                <a:gd name="T41" fmla="*/ 516 h 619"/>
                <a:gd name="T42" fmla="*/ 103 w 634"/>
                <a:gd name="T43" fmla="*/ 545 h 619"/>
                <a:gd name="T44" fmla="*/ 280 w 634"/>
                <a:gd name="T45" fmla="*/ 457 h 619"/>
                <a:gd name="T46" fmla="*/ 295 w 634"/>
                <a:gd name="T47" fmla="*/ 457 h 619"/>
                <a:gd name="T48" fmla="*/ 604 w 634"/>
                <a:gd name="T49" fmla="*/ 147 h 619"/>
                <a:gd name="T50" fmla="*/ 604 w 634"/>
                <a:gd name="T51" fmla="*/ 88 h 619"/>
                <a:gd name="T52" fmla="*/ 530 w 634"/>
                <a:gd name="T53" fmla="*/ 29 h 619"/>
                <a:gd name="T54" fmla="*/ 471 w 634"/>
                <a:gd name="T55" fmla="*/ 29 h 619"/>
                <a:gd name="T56" fmla="*/ 177 w 634"/>
                <a:gd name="T57" fmla="*/ 324 h 619"/>
                <a:gd name="T58" fmla="*/ 162 w 634"/>
                <a:gd name="T59" fmla="*/ 354 h 619"/>
                <a:gd name="T60" fmla="*/ 486 w 634"/>
                <a:gd name="T61" fmla="*/ 74 h 619"/>
                <a:gd name="T62" fmla="*/ 486 w 634"/>
                <a:gd name="T63" fmla="*/ 74 h 619"/>
                <a:gd name="T64" fmla="*/ 516 w 634"/>
                <a:gd name="T65" fmla="*/ 74 h 619"/>
                <a:gd name="T66" fmla="*/ 560 w 634"/>
                <a:gd name="T67" fmla="*/ 103 h 619"/>
                <a:gd name="T68" fmla="*/ 560 w 634"/>
                <a:gd name="T69" fmla="*/ 133 h 619"/>
                <a:gd name="T70" fmla="*/ 516 w 634"/>
                <a:gd name="T71" fmla="*/ 177 h 619"/>
                <a:gd name="T72" fmla="*/ 457 w 634"/>
                <a:gd name="T73" fmla="*/ 103 h 619"/>
                <a:gd name="T74" fmla="*/ 486 w 634"/>
                <a:gd name="T75" fmla="*/ 74 h 619"/>
                <a:gd name="T76" fmla="*/ 428 w 634"/>
                <a:gd name="T77" fmla="*/ 133 h 619"/>
                <a:gd name="T78" fmla="*/ 428 w 634"/>
                <a:gd name="T79" fmla="*/ 133 h 619"/>
                <a:gd name="T80" fmla="*/ 486 w 634"/>
                <a:gd name="T81" fmla="*/ 206 h 619"/>
                <a:gd name="T82" fmla="*/ 266 w 634"/>
                <a:gd name="T83" fmla="*/ 427 h 619"/>
                <a:gd name="T84" fmla="*/ 207 w 634"/>
                <a:gd name="T85" fmla="*/ 354 h 619"/>
                <a:gd name="T86" fmla="*/ 428 w 634"/>
                <a:gd name="T87" fmla="*/ 133 h 619"/>
                <a:gd name="T88" fmla="*/ 236 w 634"/>
                <a:gd name="T89" fmla="*/ 442 h 619"/>
                <a:gd name="T90" fmla="*/ 236 w 634"/>
                <a:gd name="T91" fmla="*/ 442 h 619"/>
                <a:gd name="T92" fmla="*/ 133 w 634"/>
                <a:gd name="T93" fmla="*/ 516 h 619"/>
                <a:gd name="T94" fmla="*/ 118 w 634"/>
                <a:gd name="T95" fmla="*/ 501 h 619"/>
                <a:gd name="T96" fmla="*/ 177 w 634"/>
                <a:gd name="T97" fmla="*/ 398 h 619"/>
                <a:gd name="T98" fmla="*/ 236 w 634"/>
                <a:gd name="T99" fmla="*/ 44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4" h="619">
                  <a:moveTo>
                    <a:pt x="589" y="236"/>
                  </a:moveTo>
                  <a:lnTo>
                    <a:pt x="589" y="236"/>
                  </a:lnTo>
                  <a:cubicBezTo>
                    <a:pt x="589" y="545"/>
                    <a:pt x="589" y="545"/>
                    <a:pt x="589" y="545"/>
                  </a:cubicBezTo>
                  <a:cubicBezTo>
                    <a:pt x="589" y="559"/>
                    <a:pt x="575" y="589"/>
                    <a:pt x="545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5" y="559"/>
                    <a:pt x="45" y="545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59"/>
                    <a:pt x="59" y="29"/>
                    <a:pt x="89" y="29"/>
                  </a:cubicBezTo>
                  <a:cubicBezTo>
                    <a:pt x="398" y="29"/>
                    <a:pt x="398" y="29"/>
                    <a:pt x="398" y="2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45" y="0"/>
                    <a:pt x="0" y="29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5" y="618"/>
                    <a:pt x="89" y="618"/>
                  </a:cubicBezTo>
                  <a:cubicBezTo>
                    <a:pt x="545" y="618"/>
                    <a:pt x="545" y="618"/>
                    <a:pt x="545" y="618"/>
                  </a:cubicBezTo>
                  <a:cubicBezTo>
                    <a:pt x="589" y="618"/>
                    <a:pt x="633" y="589"/>
                    <a:pt x="633" y="545"/>
                  </a:cubicBezTo>
                  <a:cubicBezTo>
                    <a:pt x="633" y="236"/>
                    <a:pt x="633" y="236"/>
                    <a:pt x="633" y="236"/>
                  </a:cubicBezTo>
                  <a:lnTo>
                    <a:pt x="589" y="236"/>
                  </a:lnTo>
                  <a:close/>
                  <a:moveTo>
                    <a:pt x="162" y="354"/>
                  </a:moveTo>
                  <a:lnTo>
                    <a:pt x="162" y="354"/>
                  </a:lnTo>
                  <a:cubicBezTo>
                    <a:pt x="74" y="516"/>
                    <a:pt x="74" y="516"/>
                    <a:pt x="74" y="516"/>
                  </a:cubicBezTo>
                  <a:cubicBezTo>
                    <a:pt x="74" y="545"/>
                    <a:pt x="89" y="559"/>
                    <a:pt x="103" y="545"/>
                  </a:cubicBezTo>
                  <a:cubicBezTo>
                    <a:pt x="280" y="457"/>
                    <a:pt x="280" y="457"/>
                    <a:pt x="280" y="457"/>
                  </a:cubicBezTo>
                  <a:lnTo>
                    <a:pt x="295" y="457"/>
                  </a:lnTo>
                  <a:cubicBezTo>
                    <a:pt x="604" y="147"/>
                    <a:pt x="604" y="147"/>
                    <a:pt x="604" y="147"/>
                  </a:cubicBezTo>
                  <a:cubicBezTo>
                    <a:pt x="619" y="133"/>
                    <a:pt x="619" y="103"/>
                    <a:pt x="604" y="88"/>
                  </a:cubicBezTo>
                  <a:cubicBezTo>
                    <a:pt x="530" y="29"/>
                    <a:pt x="530" y="29"/>
                    <a:pt x="530" y="29"/>
                  </a:cubicBezTo>
                  <a:cubicBezTo>
                    <a:pt x="516" y="15"/>
                    <a:pt x="486" y="15"/>
                    <a:pt x="471" y="29"/>
                  </a:cubicBezTo>
                  <a:cubicBezTo>
                    <a:pt x="177" y="324"/>
                    <a:pt x="177" y="324"/>
                    <a:pt x="177" y="324"/>
                  </a:cubicBezTo>
                  <a:cubicBezTo>
                    <a:pt x="162" y="339"/>
                    <a:pt x="162" y="339"/>
                    <a:pt x="162" y="354"/>
                  </a:cubicBezTo>
                  <a:close/>
                  <a:moveTo>
                    <a:pt x="486" y="74"/>
                  </a:moveTo>
                  <a:lnTo>
                    <a:pt x="486" y="74"/>
                  </a:lnTo>
                  <a:cubicBezTo>
                    <a:pt x="501" y="59"/>
                    <a:pt x="516" y="59"/>
                    <a:pt x="516" y="74"/>
                  </a:cubicBezTo>
                  <a:cubicBezTo>
                    <a:pt x="560" y="103"/>
                    <a:pt x="560" y="103"/>
                    <a:pt x="560" y="103"/>
                  </a:cubicBezTo>
                  <a:cubicBezTo>
                    <a:pt x="575" y="118"/>
                    <a:pt x="575" y="133"/>
                    <a:pt x="560" y="133"/>
                  </a:cubicBezTo>
                  <a:cubicBezTo>
                    <a:pt x="516" y="177"/>
                    <a:pt x="516" y="177"/>
                    <a:pt x="516" y="177"/>
                  </a:cubicBezTo>
                  <a:cubicBezTo>
                    <a:pt x="457" y="103"/>
                    <a:pt x="457" y="103"/>
                    <a:pt x="457" y="103"/>
                  </a:cubicBezTo>
                  <a:lnTo>
                    <a:pt x="486" y="74"/>
                  </a:lnTo>
                  <a:close/>
                  <a:moveTo>
                    <a:pt x="428" y="133"/>
                  </a:moveTo>
                  <a:lnTo>
                    <a:pt x="428" y="133"/>
                  </a:lnTo>
                  <a:cubicBezTo>
                    <a:pt x="486" y="206"/>
                    <a:pt x="486" y="206"/>
                    <a:pt x="486" y="206"/>
                  </a:cubicBezTo>
                  <a:cubicBezTo>
                    <a:pt x="266" y="427"/>
                    <a:pt x="266" y="427"/>
                    <a:pt x="266" y="427"/>
                  </a:cubicBezTo>
                  <a:cubicBezTo>
                    <a:pt x="251" y="398"/>
                    <a:pt x="207" y="368"/>
                    <a:pt x="207" y="354"/>
                  </a:cubicBezTo>
                  <a:lnTo>
                    <a:pt x="428" y="133"/>
                  </a:lnTo>
                  <a:close/>
                  <a:moveTo>
                    <a:pt x="236" y="442"/>
                  </a:moveTo>
                  <a:lnTo>
                    <a:pt x="236" y="442"/>
                  </a:lnTo>
                  <a:cubicBezTo>
                    <a:pt x="133" y="516"/>
                    <a:pt x="133" y="516"/>
                    <a:pt x="133" y="516"/>
                  </a:cubicBezTo>
                  <a:cubicBezTo>
                    <a:pt x="118" y="516"/>
                    <a:pt x="118" y="501"/>
                    <a:pt x="118" y="501"/>
                  </a:cubicBezTo>
                  <a:cubicBezTo>
                    <a:pt x="177" y="398"/>
                    <a:pt x="177" y="398"/>
                    <a:pt x="177" y="398"/>
                  </a:cubicBezTo>
                  <a:lnTo>
                    <a:pt x="236" y="4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6" name="Freeform 172">
              <a:extLst>
                <a:ext uri="{FF2B5EF4-FFF2-40B4-BE49-F238E27FC236}">
                  <a16:creationId xmlns:a16="http://schemas.microsoft.com/office/drawing/2014/main" id="{53702798-3041-DE4C-8351-C63B2D76E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334" y="4405682"/>
              <a:ext cx="541715" cy="496678"/>
            </a:xfrm>
            <a:custGeom>
              <a:avLst/>
              <a:gdLst>
                <a:gd name="T0" fmla="*/ 589 w 619"/>
                <a:gd name="T1" fmla="*/ 118 h 620"/>
                <a:gd name="T2" fmla="*/ 589 w 619"/>
                <a:gd name="T3" fmla="*/ 118 h 620"/>
                <a:gd name="T4" fmla="*/ 530 w 619"/>
                <a:gd name="T5" fmla="*/ 177 h 620"/>
                <a:gd name="T6" fmla="*/ 457 w 619"/>
                <a:gd name="T7" fmla="*/ 177 h 620"/>
                <a:gd name="T8" fmla="*/ 457 w 619"/>
                <a:gd name="T9" fmla="*/ 89 h 620"/>
                <a:gd name="T10" fmla="*/ 500 w 619"/>
                <a:gd name="T11" fmla="*/ 30 h 620"/>
                <a:gd name="T12" fmla="*/ 294 w 619"/>
                <a:gd name="T13" fmla="*/ 74 h 620"/>
                <a:gd name="T14" fmla="*/ 250 w 619"/>
                <a:gd name="T15" fmla="*/ 265 h 620"/>
                <a:gd name="T16" fmla="*/ 44 w 619"/>
                <a:gd name="T17" fmla="*/ 471 h 620"/>
                <a:gd name="T18" fmla="*/ 44 w 619"/>
                <a:gd name="T19" fmla="*/ 589 h 620"/>
                <a:gd name="T20" fmla="*/ 147 w 619"/>
                <a:gd name="T21" fmla="*/ 589 h 620"/>
                <a:gd name="T22" fmla="*/ 368 w 619"/>
                <a:gd name="T23" fmla="*/ 368 h 620"/>
                <a:gd name="T24" fmla="*/ 545 w 619"/>
                <a:gd name="T25" fmla="*/ 324 h 620"/>
                <a:gd name="T26" fmla="*/ 589 w 619"/>
                <a:gd name="T27" fmla="*/ 118 h 620"/>
                <a:gd name="T28" fmla="*/ 530 w 619"/>
                <a:gd name="T29" fmla="*/ 295 h 620"/>
                <a:gd name="T30" fmla="*/ 530 w 619"/>
                <a:gd name="T31" fmla="*/ 295 h 620"/>
                <a:gd name="T32" fmla="*/ 353 w 619"/>
                <a:gd name="T33" fmla="*/ 324 h 620"/>
                <a:gd name="T34" fmla="*/ 118 w 619"/>
                <a:gd name="T35" fmla="*/ 560 h 620"/>
                <a:gd name="T36" fmla="*/ 74 w 619"/>
                <a:gd name="T37" fmla="*/ 560 h 620"/>
                <a:gd name="T38" fmla="*/ 74 w 619"/>
                <a:gd name="T39" fmla="*/ 501 h 620"/>
                <a:gd name="T40" fmla="*/ 294 w 619"/>
                <a:gd name="T41" fmla="*/ 265 h 620"/>
                <a:gd name="T42" fmla="*/ 324 w 619"/>
                <a:gd name="T43" fmla="*/ 103 h 620"/>
                <a:gd name="T44" fmla="*/ 427 w 619"/>
                <a:gd name="T45" fmla="*/ 59 h 620"/>
                <a:gd name="T46" fmla="*/ 427 w 619"/>
                <a:gd name="T47" fmla="*/ 206 h 620"/>
                <a:gd name="T48" fmla="*/ 559 w 619"/>
                <a:gd name="T49" fmla="*/ 206 h 620"/>
                <a:gd name="T50" fmla="*/ 530 w 619"/>
                <a:gd name="T51" fmla="*/ 295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9" h="620">
                  <a:moveTo>
                    <a:pt x="589" y="118"/>
                  </a:moveTo>
                  <a:lnTo>
                    <a:pt x="589" y="118"/>
                  </a:lnTo>
                  <a:cubicBezTo>
                    <a:pt x="574" y="132"/>
                    <a:pt x="559" y="148"/>
                    <a:pt x="530" y="177"/>
                  </a:cubicBezTo>
                  <a:cubicBezTo>
                    <a:pt x="515" y="191"/>
                    <a:pt x="471" y="191"/>
                    <a:pt x="457" y="177"/>
                  </a:cubicBezTo>
                  <a:cubicBezTo>
                    <a:pt x="427" y="148"/>
                    <a:pt x="427" y="118"/>
                    <a:pt x="457" y="89"/>
                  </a:cubicBezTo>
                  <a:cubicBezTo>
                    <a:pt x="471" y="59"/>
                    <a:pt x="500" y="30"/>
                    <a:pt x="500" y="30"/>
                  </a:cubicBezTo>
                  <a:cubicBezTo>
                    <a:pt x="427" y="0"/>
                    <a:pt x="353" y="15"/>
                    <a:pt x="294" y="74"/>
                  </a:cubicBezTo>
                  <a:cubicBezTo>
                    <a:pt x="250" y="118"/>
                    <a:pt x="236" y="191"/>
                    <a:pt x="250" y="265"/>
                  </a:cubicBezTo>
                  <a:cubicBezTo>
                    <a:pt x="44" y="471"/>
                    <a:pt x="44" y="471"/>
                    <a:pt x="44" y="471"/>
                  </a:cubicBezTo>
                  <a:cubicBezTo>
                    <a:pt x="0" y="501"/>
                    <a:pt x="0" y="560"/>
                    <a:pt x="44" y="589"/>
                  </a:cubicBezTo>
                  <a:cubicBezTo>
                    <a:pt x="74" y="619"/>
                    <a:pt x="118" y="619"/>
                    <a:pt x="147" y="589"/>
                  </a:cubicBezTo>
                  <a:cubicBezTo>
                    <a:pt x="368" y="368"/>
                    <a:pt x="368" y="368"/>
                    <a:pt x="368" y="368"/>
                  </a:cubicBezTo>
                  <a:cubicBezTo>
                    <a:pt x="427" y="398"/>
                    <a:pt x="500" y="383"/>
                    <a:pt x="545" y="324"/>
                  </a:cubicBezTo>
                  <a:cubicBezTo>
                    <a:pt x="603" y="280"/>
                    <a:pt x="618" y="191"/>
                    <a:pt x="589" y="118"/>
                  </a:cubicBezTo>
                  <a:close/>
                  <a:moveTo>
                    <a:pt x="530" y="295"/>
                  </a:moveTo>
                  <a:lnTo>
                    <a:pt x="530" y="295"/>
                  </a:lnTo>
                  <a:cubicBezTo>
                    <a:pt x="471" y="339"/>
                    <a:pt x="412" y="353"/>
                    <a:pt x="353" y="324"/>
                  </a:cubicBezTo>
                  <a:cubicBezTo>
                    <a:pt x="118" y="560"/>
                    <a:pt x="118" y="560"/>
                    <a:pt x="118" y="560"/>
                  </a:cubicBezTo>
                  <a:cubicBezTo>
                    <a:pt x="103" y="574"/>
                    <a:pt x="88" y="574"/>
                    <a:pt x="74" y="560"/>
                  </a:cubicBezTo>
                  <a:cubicBezTo>
                    <a:pt x="44" y="545"/>
                    <a:pt x="44" y="515"/>
                    <a:pt x="74" y="501"/>
                  </a:cubicBezTo>
                  <a:cubicBezTo>
                    <a:pt x="294" y="265"/>
                    <a:pt x="294" y="265"/>
                    <a:pt x="294" y="265"/>
                  </a:cubicBezTo>
                  <a:cubicBezTo>
                    <a:pt x="265" y="221"/>
                    <a:pt x="280" y="148"/>
                    <a:pt x="324" y="103"/>
                  </a:cubicBezTo>
                  <a:cubicBezTo>
                    <a:pt x="353" y="74"/>
                    <a:pt x="383" y="59"/>
                    <a:pt x="427" y="59"/>
                  </a:cubicBezTo>
                  <a:cubicBezTo>
                    <a:pt x="383" y="103"/>
                    <a:pt x="383" y="162"/>
                    <a:pt x="427" y="206"/>
                  </a:cubicBezTo>
                  <a:cubicBezTo>
                    <a:pt x="457" y="236"/>
                    <a:pt x="530" y="236"/>
                    <a:pt x="559" y="206"/>
                  </a:cubicBezTo>
                  <a:cubicBezTo>
                    <a:pt x="559" y="236"/>
                    <a:pt x="545" y="280"/>
                    <a:pt x="530" y="2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7" name="Freeform 204">
              <a:extLst>
                <a:ext uri="{FF2B5EF4-FFF2-40B4-BE49-F238E27FC236}">
                  <a16:creationId xmlns:a16="http://schemas.microsoft.com/office/drawing/2014/main" id="{E89C0E6D-A75B-C940-ACC5-B4CD8C7C6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040" y="5057460"/>
              <a:ext cx="600817" cy="546197"/>
            </a:xfrm>
            <a:custGeom>
              <a:avLst/>
              <a:gdLst>
                <a:gd name="T0" fmla="*/ 309 w 634"/>
                <a:gd name="T1" fmla="*/ 398 h 634"/>
                <a:gd name="T2" fmla="*/ 309 w 634"/>
                <a:gd name="T3" fmla="*/ 398 h 634"/>
                <a:gd name="T4" fmla="*/ 338 w 634"/>
                <a:gd name="T5" fmla="*/ 368 h 634"/>
                <a:gd name="T6" fmla="*/ 338 w 634"/>
                <a:gd name="T7" fmla="*/ 132 h 634"/>
                <a:gd name="T8" fmla="*/ 309 w 634"/>
                <a:gd name="T9" fmla="*/ 118 h 634"/>
                <a:gd name="T10" fmla="*/ 294 w 634"/>
                <a:gd name="T11" fmla="*/ 132 h 634"/>
                <a:gd name="T12" fmla="*/ 294 w 634"/>
                <a:gd name="T13" fmla="*/ 368 h 634"/>
                <a:gd name="T14" fmla="*/ 309 w 634"/>
                <a:gd name="T15" fmla="*/ 398 h 634"/>
                <a:gd name="T16" fmla="*/ 426 w 634"/>
                <a:gd name="T17" fmla="*/ 398 h 634"/>
                <a:gd name="T18" fmla="*/ 426 w 634"/>
                <a:gd name="T19" fmla="*/ 398 h 634"/>
                <a:gd name="T20" fmla="*/ 456 w 634"/>
                <a:gd name="T21" fmla="*/ 368 h 634"/>
                <a:gd name="T22" fmla="*/ 456 w 634"/>
                <a:gd name="T23" fmla="*/ 191 h 634"/>
                <a:gd name="T24" fmla="*/ 426 w 634"/>
                <a:gd name="T25" fmla="*/ 177 h 634"/>
                <a:gd name="T26" fmla="*/ 412 w 634"/>
                <a:gd name="T27" fmla="*/ 191 h 634"/>
                <a:gd name="T28" fmla="*/ 412 w 634"/>
                <a:gd name="T29" fmla="*/ 368 h 634"/>
                <a:gd name="T30" fmla="*/ 426 w 634"/>
                <a:gd name="T31" fmla="*/ 398 h 634"/>
                <a:gd name="T32" fmla="*/ 191 w 634"/>
                <a:gd name="T33" fmla="*/ 398 h 634"/>
                <a:gd name="T34" fmla="*/ 191 w 634"/>
                <a:gd name="T35" fmla="*/ 398 h 634"/>
                <a:gd name="T36" fmla="*/ 221 w 634"/>
                <a:gd name="T37" fmla="*/ 368 h 634"/>
                <a:gd name="T38" fmla="*/ 221 w 634"/>
                <a:gd name="T39" fmla="*/ 294 h 634"/>
                <a:gd name="T40" fmla="*/ 191 w 634"/>
                <a:gd name="T41" fmla="*/ 280 h 634"/>
                <a:gd name="T42" fmla="*/ 176 w 634"/>
                <a:gd name="T43" fmla="*/ 294 h 634"/>
                <a:gd name="T44" fmla="*/ 176 w 634"/>
                <a:gd name="T45" fmla="*/ 368 h 634"/>
                <a:gd name="T46" fmla="*/ 191 w 634"/>
                <a:gd name="T47" fmla="*/ 398 h 634"/>
                <a:gd name="T48" fmla="*/ 0 w 634"/>
                <a:gd name="T49" fmla="*/ 0 h 634"/>
                <a:gd name="T50" fmla="*/ 0 w 634"/>
                <a:gd name="T51" fmla="*/ 0 h 634"/>
                <a:gd name="T52" fmla="*/ 0 w 634"/>
                <a:gd name="T53" fmla="*/ 44 h 634"/>
                <a:gd name="T54" fmla="*/ 44 w 634"/>
                <a:gd name="T55" fmla="*/ 44 h 634"/>
                <a:gd name="T56" fmla="*/ 44 w 634"/>
                <a:gd name="T57" fmla="*/ 412 h 634"/>
                <a:gd name="T58" fmla="*/ 117 w 634"/>
                <a:gd name="T59" fmla="*/ 486 h 634"/>
                <a:gd name="T60" fmla="*/ 235 w 634"/>
                <a:gd name="T61" fmla="*/ 486 h 634"/>
                <a:gd name="T62" fmla="*/ 162 w 634"/>
                <a:gd name="T63" fmla="*/ 633 h 634"/>
                <a:gd name="T64" fmla="*/ 221 w 634"/>
                <a:gd name="T65" fmla="*/ 633 h 634"/>
                <a:gd name="T66" fmla="*/ 294 w 634"/>
                <a:gd name="T67" fmla="*/ 486 h 634"/>
                <a:gd name="T68" fmla="*/ 338 w 634"/>
                <a:gd name="T69" fmla="*/ 486 h 634"/>
                <a:gd name="T70" fmla="*/ 412 w 634"/>
                <a:gd name="T71" fmla="*/ 633 h 634"/>
                <a:gd name="T72" fmla="*/ 471 w 634"/>
                <a:gd name="T73" fmla="*/ 633 h 634"/>
                <a:gd name="T74" fmla="*/ 397 w 634"/>
                <a:gd name="T75" fmla="*/ 486 h 634"/>
                <a:gd name="T76" fmla="*/ 515 w 634"/>
                <a:gd name="T77" fmla="*/ 486 h 634"/>
                <a:gd name="T78" fmla="*/ 588 w 634"/>
                <a:gd name="T79" fmla="*/ 412 h 634"/>
                <a:gd name="T80" fmla="*/ 588 w 634"/>
                <a:gd name="T81" fmla="*/ 44 h 634"/>
                <a:gd name="T82" fmla="*/ 633 w 634"/>
                <a:gd name="T83" fmla="*/ 44 h 634"/>
                <a:gd name="T84" fmla="*/ 633 w 634"/>
                <a:gd name="T85" fmla="*/ 0 h 634"/>
                <a:gd name="T86" fmla="*/ 0 w 634"/>
                <a:gd name="T87" fmla="*/ 0 h 634"/>
                <a:gd name="T88" fmla="*/ 544 w 634"/>
                <a:gd name="T89" fmla="*/ 412 h 634"/>
                <a:gd name="T90" fmla="*/ 544 w 634"/>
                <a:gd name="T91" fmla="*/ 412 h 634"/>
                <a:gd name="T92" fmla="*/ 515 w 634"/>
                <a:gd name="T93" fmla="*/ 456 h 634"/>
                <a:gd name="T94" fmla="*/ 117 w 634"/>
                <a:gd name="T95" fmla="*/ 456 h 634"/>
                <a:gd name="T96" fmla="*/ 73 w 634"/>
                <a:gd name="T97" fmla="*/ 412 h 634"/>
                <a:gd name="T98" fmla="*/ 73 w 634"/>
                <a:gd name="T99" fmla="*/ 44 h 634"/>
                <a:gd name="T100" fmla="*/ 544 w 634"/>
                <a:gd name="T101" fmla="*/ 44 h 634"/>
                <a:gd name="T102" fmla="*/ 544 w 634"/>
                <a:gd name="T103" fmla="*/ 412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34" h="634">
                  <a:moveTo>
                    <a:pt x="309" y="398"/>
                  </a:moveTo>
                  <a:lnTo>
                    <a:pt x="309" y="398"/>
                  </a:lnTo>
                  <a:cubicBezTo>
                    <a:pt x="324" y="398"/>
                    <a:pt x="338" y="383"/>
                    <a:pt x="338" y="368"/>
                  </a:cubicBezTo>
                  <a:cubicBezTo>
                    <a:pt x="338" y="132"/>
                    <a:pt x="338" y="132"/>
                    <a:pt x="338" y="132"/>
                  </a:cubicBezTo>
                  <a:cubicBezTo>
                    <a:pt x="338" y="132"/>
                    <a:pt x="324" y="118"/>
                    <a:pt x="309" y="118"/>
                  </a:cubicBezTo>
                  <a:lnTo>
                    <a:pt x="294" y="132"/>
                  </a:lnTo>
                  <a:cubicBezTo>
                    <a:pt x="294" y="368"/>
                    <a:pt x="294" y="368"/>
                    <a:pt x="294" y="368"/>
                  </a:cubicBezTo>
                  <a:cubicBezTo>
                    <a:pt x="294" y="383"/>
                    <a:pt x="309" y="398"/>
                    <a:pt x="309" y="398"/>
                  </a:cubicBezTo>
                  <a:close/>
                  <a:moveTo>
                    <a:pt x="426" y="398"/>
                  </a:moveTo>
                  <a:lnTo>
                    <a:pt x="426" y="398"/>
                  </a:lnTo>
                  <a:cubicBezTo>
                    <a:pt x="442" y="398"/>
                    <a:pt x="456" y="383"/>
                    <a:pt x="456" y="368"/>
                  </a:cubicBezTo>
                  <a:cubicBezTo>
                    <a:pt x="456" y="191"/>
                    <a:pt x="456" y="191"/>
                    <a:pt x="456" y="191"/>
                  </a:cubicBezTo>
                  <a:cubicBezTo>
                    <a:pt x="456" y="191"/>
                    <a:pt x="442" y="177"/>
                    <a:pt x="426" y="177"/>
                  </a:cubicBezTo>
                  <a:lnTo>
                    <a:pt x="412" y="191"/>
                  </a:lnTo>
                  <a:cubicBezTo>
                    <a:pt x="412" y="368"/>
                    <a:pt x="412" y="368"/>
                    <a:pt x="412" y="368"/>
                  </a:cubicBezTo>
                  <a:cubicBezTo>
                    <a:pt x="412" y="383"/>
                    <a:pt x="426" y="398"/>
                    <a:pt x="426" y="398"/>
                  </a:cubicBezTo>
                  <a:close/>
                  <a:moveTo>
                    <a:pt x="191" y="398"/>
                  </a:moveTo>
                  <a:lnTo>
                    <a:pt x="191" y="398"/>
                  </a:lnTo>
                  <a:cubicBezTo>
                    <a:pt x="206" y="398"/>
                    <a:pt x="221" y="383"/>
                    <a:pt x="221" y="368"/>
                  </a:cubicBezTo>
                  <a:cubicBezTo>
                    <a:pt x="221" y="294"/>
                    <a:pt x="221" y="294"/>
                    <a:pt x="221" y="294"/>
                  </a:cubicBezTo>
                  <a:cubicBezTo>
                    <a:pt x="221" y="280"/>
                    <a:pt x="206" y="280"/>
                    <a:pt x="191" y="280"/>
                  </a:cubicBezTo>
                  <a:cubicBezTo>
                    <a:pt x="191" y="280"/>
                    <a:pt x="176" y="280"/>
                    <a:pt x="176" y="294"/>
                  </a:cubicBezTo>
                  <a:cubicBezTo>
                    <a:pt x="176" y="368"/>
                    <a:pt x="176" y="368"/>
                    <a:pt x="176" y="368"/>
                  </a:cubicBezTo>
                  <a:cubicBezTo>
                    <a:pt x="176" y="383"/>
                    <a:pt x="191" y="398"/>
                    <a:pt x="191" y="398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0" y="44"/>
                    <a:pt x="0" y="44"/>
                    <a:pt x="0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73"/>
                    <a:pt x="44" y="412"/>
                    <a:pt x="44" y="412"/>
                  </a:cubicBezTo>
                  <a:cubicBezTo>
                    <a:pt x="44" y="456"/>
                    <a:pt x="73" y="486"/>
                    <a:pt x="117" y="486"/>
                  </a:cubicBezTo>
                  <a:cubicBezTo>
                    <a:pt x="235" y="486"/>
                    <a:pt x="235" y="486"/>
                    <a:pt x="235" y="486"/>
                  </a:cubicBezTo>
                  <a:cubicBezTo>
                    <a:pt x="162" y="633"/>
                    <a:pt x="162" y="633"/>
                    <a:pt x="162" y="633"/>
                  </a:cubicBezTo>
                  <a:cubicBezTo>
                    <a:pt x="221" y="633"/>
                    <a:pt x="221" y="633"/>
                    <a:pt x="221" y="633"/>
                  </a:cubicBezTo>
                  <a:cubicBezTo>
                    <a:pt x="294" y="486"/>
                    <a:pt x="294" y="486"/>
                    <a:pt x="294" y="486"/>
                  </a:cubicBezTo>
                  <a:cubicBezTo>
                    <a:pt x="338" y="486"/>
                    <a:pt x="338" y="486"/>
                    <a:pt x="338" y="486"/>
                  </a:cubicBezTo>
                  <a:cubicBezTo>
                    <a:pt x="412" y="633"/>
                    <a:pt x="412" y="633"/>
                    <a:pt x="412" y="633"/>
                  </a:cubicBezTo>
                  <a:cubicBezTo>
                    <a:pt x="471" y="633"/>
                    <a:pt x="471" y="633"/>
                    <a:pt x="471" y="633"/>
                  </a:cubicBezTo>
                  <a:cubicBezTo>
                    <a:pt x="397" y="486"/>
                    <a:pt x="397" y="486"/>
                    <a:pt x="397" y="486"/>
                  </a:cubicBezTo>
                  <a:cubicBezTo>
                    <a:pt x="515" y="486"/>
                    <a:pt x="515" y="486"/>
                    <a:pt x="515" y="486"/>
                  </a:cubicBezTo>
                  <a:cubicBezTo>
                    <a:pt x="559" y="486"/>
                    <a:pt x="588" y="456"/>
                    <a:pt x="588" y="412"/>
                  </a:cubicBezTo>
                  <a:cubicBezTo>
                    <a:pt x="588" y="412"/>
                    <a:pt x="588" y="73"/>
                    <a:pt x="588" y="44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0"/>
                    <a:pt x="633" y="0"/>
                    <a:pt x="633" y="0"/>
                  </a:cubicBezTo>
                  <a:lnTo>
                    <a:pt x="0" y="0"/>
                  </a:lnTo>
                  <a:close/>
                  <a:moveTo>
                    <a:pt x="544" y="412"/>
                  </a:moveTo>
                  <a:lnTo>
                    <a:pt x="544" y="412"/>
                  </a:lnTo>
                  <a:cubicBezTo>
                    <a:pt x="544" y="442"/>
                    <a:pt x="530" y="456"/>
                    <a:pt x="515" y="456"/>
                  </a:cubicBezTo>
                  <a:cubicBezTo>
                    <a:pt x="117" y="456"/>
                    <a:pt x="117" y="456"/>
                    <a:pt x="117" y="456"/>
                  </a:cubicBezTo>
                  <a:cubicBezTo>
                    <a:pt x="88" y="456"/>
                    <a:pt x="73" y="442"/>
                    <a:pt x="73" y="412"/>
                  </a:cubicBezTo>
                  <a:cubicBezTo>
                    <a:pt x="73" y="412"/>
                    <a:pt x="73" y="59"/>
                    <a:pt x="73" y="44"/>
                  </a:cubicBezTo>
                  <a:cubicBezTo>
                    <a:pt x="544" y="44"/>
                    <a:pt x="544" y="44"/>
                    <a:pt x="544" y="44"/>
                  </a:cubicBezTo>
                  <a:cubicBezTo>
                    <a:pt x="544" y="73"/>
                    <a:pt x="544" y="412"/>
                    <a:pt x="544" y="4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reeform 176">
              <a:extLst>
                <a:ext uri="{FF2B5EF4-FFF2-40B4-BE49-F238E27FC236}">
                  <a16:creationId xmlns:a16="http://schemas.microsoft.com/office/drawing/2014/main" id="{BF480B76-2622-8F4B-A19B-EBCB8FA271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7653932" y="3783255"/>
              <a:ext cx="541716" cy="654624"/>
            </a:xfrm>
            <a:custGeom>
              <a:avLst/>
              <a:gdLst>
                <a:gd name="T0" fmla="*/ 354 w 428"/>
                <a:gd name="T1" fmla="*/ 324 h 634"/>
                <a:gd name="T2" fmla="*/ 354 w 428"/>
                <a:gd name="T3" fmla="*/ 324 h 634"/>
                <a:gd name="T4" fmla="*/ 398 w 428"/>
                <a:gd name="T5" fmla="*/ 191 h 634"/>
                <a:gd name="T6" fmla="*/ 221 w 428"/>
                <a:gd name="T7" fmla="*/ 0 h 634"/>
                <a:gd name="T8" fmla="*/ 45 w 428"/>
                <a:gd name="T9" fmla="*/ 191 h 634"/>
                <a:gd name="T10" fmla="*/ 74 w 428"/>
                <a:gd name="T11" fmla="*/ 324 h 634"/>
                <a:gd name="T12" fmla="*/ 0 w 428"/>
                <a:gd name="T13" fmla="*/ 427 h 634"/>
                <a:gd name="T14" fmla="*/ 0 w 428"/>
                <a:gd name="T15" fmla="*/ 515 h 634"/>
                <a:gd name="T16" fmla="*/ 118 w 428"/>
                <a:gd name="T17" fmla="*/ 633 h 634"/>
                <a:gd name="T18" fmla="*/ 309 w 428"/>
                <a:gd name="T19" fmla="*/ 633 h 634"/>
                <a:gd name="T20" fmla="*/ 427 w 428"/>
                <a:gd name="T21" fmla="*/ 515 h 634"/>
                <a:gd name="T22" fmla="*/ 427 w 428"/>
                <a:gd name="T23" fmla="*/ 427 h 634"/>
                <a:gd name="T24" fmla="*/ 354 w 428"/>
                <a:gd name="T25" fmla="*/ 324 h 634"/>
                <a:gd name="T26" fmla="*/ 74 w 428"/>
                <a:gd name="T27" fmla="*/ 191 h 634"/>
                <a:gd name="T28" fmla="*/ 74 w 428"/>
                <a:gd name="T29" fmla="*/ 191 h 634"/>
                <a:gd name="T30" fmla="*/ 221 w 428"/>
                <a:gd name="T31" fmla="*/ 44 h 634"/>
                <a:gd name="T32" fmla="*/ 354 w 428"/>
                <a:gd name="T33" fmla="*/ 191 h 634"/>
                <a:gd name="T34" fmla="*/ 221 w 428"/>
                <a:gd name="T35" fmla="*/ 353 h 634"/>
                <a:gd name="T36" fmla="*/ 74 w 428"/>
                <a:gd name="T37" fmla="*/ 191 h 634"/>
                <a:gd name="T38" fmla="*/ 398 w 428"/>
                <a:gd name="T39" fmla="*/ 501 h 634"/>
                <a:gd name="T40" fmla="*/ 398 w 428"/>
                <a:gd name="T41" fmla="*/ 501 h 634"/>
                <a:gd name="T42" fmla="*/ 295 w 428"/>
                <a:gd name="T43" fmla="*/ 589 h 634"/>
                <a:gd name="T44" fmla="*/ 133 w 428"/>
                <a:gd name="T45" fmla="*/ 589 h 634"/>
                <a:gd name="T46" fmla="*/ 45 w 428"/>
                <a:gd name="T47" fmla="*/ 501 h 634"/>
                <a:gd name="T48" fmla="*/ 45 w 428"/>
                <a:gd name="T49" fmla="*/ 442 h 634"/>
                <a:gd name="T50" fmla="*/ 118 w 428"/>
                <a:gd name="T51" fmla="*/ 353 h 634"/>
                <a:gd name="T52" fmla="*/ 221 w 428"/>
                <a:gd name="T53" fmla="*/ 398 h 634"/>
                <a:gd name="T54" fmla="*/ 325 w 428"/>
                <a:gd name="T55" fmla="*/ 353 h 634"/>
                <a:gd name="T56" fmla="*/ 398 w 428"/>
                <a:gd name="T57" fmla="*/ 442 h 634"/>
                <a:gd name="T58" fmla="*/ 398 w 428"/>
                <a:gd name="T59" fmla="*/ 50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8" h="634">
                  <a:moveTo>
                    <a:pt x="354" y="324"/>
                  </a:moveTo>
                  <a:lnTo>
                    <a:pt x="354" y="324"/>
                  </a:lnTo>
                  <a:cubicBezTo>
                    <a:pt x="383" y="280"/>
                    <a:pt x="398" y="250"/>
                    <a:pt x="398" y="191"/>
                  </a:cubicBezTo>
                  <a:cubicBezTo>
                    <a:pt x="398" y="89"/>
                    <a:pt x="309" y="0"/>
                    <a:pt x="221" y="0"/>
                  </a:cubicBezTo>
                  <a:cubicBezTo>
                    <a:pt x="118" y="0"/>
                    <a:pt x="45" y="89"/>
                    <a:pt x="45" y="191"/>
                  </a:cubicBezTo>
                  <a:cubicBezTo>
                    <a:pt x="45" y="250"/>
                    <a:pt x="59" y="280"/>
                    <a:pt x="74" y="324"/>
                  </a:cubicBezTo>
                  <a:cubicBezTo>
                    <a:pt x="30" y="339"/>
                    <a:pt x="0" y="383"/>
                    <a:pt x="0" y="427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74"/>
                    <a:pt x="59" y="633"/>
                    <a:pt x="118" y="633"/>
                  </a:cubicBezTo>
                  <a:cubicBezTo>
                    <a:pt x="309" y="633"/>
                    <a:pt x="309" y="633"/>
                    <a:pt x="309" y="633"/>
                  </a:cubicBezTo>
                  <a:cubicBezTo>
                    <a:pt x="383" y="633"/>
                    <a:pt x="427" y="574"/>
                    <a:pt x="427" y="515"/>
                  </a:cubicBezTo>
                  <a:cubicBezTo>
                    <a:pt x="427" y="427"/>
                    <a:pt x="427" y="427"/>
                    <a:pt x="427" y="427"/>
                  </a:cubicBezTo>
                  <a:cubicBezTo>
                    <a:pt x="427" y="383"/>
                    <a:pt x="398" y="339"/>
                    <a:pt x="354" y="324"/>
                  </a:cubicBezTo>
                  <a:close/>
                  <a:moveTo>
                    <a:pt x="74" y="191"/>
                  </a:moveTo>
                  <a:lnTo>
                    <a:pt x="74" y="191"/>
                  </a:lnTo>
                  <a:cubicBezTo>
                    <a:pt x="74" y="103"/>
                    <a:pt x="148" y="44"/>
                    <a:pt x="221" y="44"/>
                  </a:cubicBezTo>
                  <a:cubicBezTo>
                    <a:pt x="295" y="44"/>
                    <a:pt x="354" y="103"/>
                    <a:pt x="354" y="191"/>
                  </a:cubicBezTo>
                  <a:cubicBezTo>
                    <a:pt x="354" y="280"/>
                    <a:pt x="295" y="353"/>
                    <a:pt x="221" y="353"/>
                  </a:cubicBezTo>
                  <a:cubicBezTo>
                    <a:pt x="148" y="353"/>
                    <a:pt x="74" y="280"/>
                    <a:pt x="74" y="191"/>
                  </a:cubicBezTo>
                  <a:close/>
                  <a:moveTo>
                    <a:pt x="398" y="501"/>
                  </a:moveTo>
                  <a:lnTo>
                    <a:pt x="398" y="501"/>
                  </a:lnTo>
                  <a:cubicBezTo>
                    <a:pt x="398" y="545"/>
                    <a:pt x="354" y="589"/>
                    <a:pt x="295" y="589"/>
                  </a:cubicBezTo>
                  <a:cubicBezTo>
                    <a:pt x="133" y="589"/>
                    <a:pt x="133" y="589"/>
                    <a:pt x="133" y="589"/>
                  </a:cubicBezTo>
                  <a:cubicBezTo>
                    <a:pt x="89" y="589"/>
                    <a:pt x="45" y="545"/>
                    <a:pt x="45" y="501"/>
                  </a:cubicBezTo>
                  <a:cubicBezTo>
                    <a:pt x="45" y="442"/>
                    <a:pt x="45" y="442"/>
                    <a:pt x="45" y="442"/>
                  </a:cubicBezTo>
                  <a:cubicBezTo>
                    <a:pt x="45" y="398"/>
                    <a:pt x="74" y="368"/>
                    <a:pt x="118" y="353"/>
                  </a:cubicBezTo>
                  <a:cubicBezTo>
                    <a:pt x="148" y="383"/>
                    <a:pt x="177" y="398"/>
                    <a:pt x="221" y="398"/>
                  </a:cubicBezTo>
                  <a:cubicBezTo>
                    <a:pt x="251" y="398"/>
                    <a:pt x="295" y="383"/>
                    <a:pt x="325" y="353"/>
                  </a:cubicBezTo>
                  <a:cubicBezTo>
                    <a:pt x="368" y="368"/>
                    <a:pt x="398" y="398"/>
                    <a:pt x="398" y="442"/>
                  </a:cubicBezTo>
                  <a:lnTo>
                    <a:pt x="398" y="5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10" name="Freeform 193">
              <a:extLst>
                <a:ext uri="{FF2B5EF4-FFF2-40B4-BE49-F238E27FC236}">
                  <a16:creationId xmlns:a16="http://schemas.microsoft.com/office/drawing/2014/main" id="{EFA45FB5-2870-EA4D-AC24-227D1917E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729" y="3159628"/>
              <a:ext cx="506605" cy="485593"/>
            </a:xfrm>
            <a:custGeom>
              <a:avLst/>
              <a:gdLst>
                <a:gd name="T0" fmla="*/ 544 w 575"/>
                <a:gd name="T1" fmla="*/ 515 h 546"/>
                <a:gd name="T2" fmla="*/ 544 w 575"/>
                <a:gd name="T3" fmla="*/ 515 h 546"/>
                <a:gd name="T4" fmla="*/ 279 w 575"/>
                <a:gd name="T5" fmla="*/ 515 h 546"/>
                <a:gd name="T6" fmla="*/ 250 w 575"/>
                <a:gd name="T7" fmla="*/ 530 h 546"/>
                <a:gd name="T8" fmla="*/ 279 w 575"/>
                <a:gd name="T9" fmla="*/ 545 h 546"/>
                <a:gd name="T10" fmla="*/ 544 w 575"/>
                <a:gd name="T11" fmla="*/ 545 h 546"/>
                <a:gd name="T12" fmla="*/ 574 w 575"/>
                <a:gd name="T13" fmla="*/ 530 h 546"/>
                <a:gd name="T14" fmla="*/ 544 w 575"/>
                <a:gd name="T15" fmla="*/ 515 h 546"/>
                <a:gd name="T16" fmla="*/ 309 w 575"/>
                <a:gd name="T17" fmla="*/ 191 h 546"/>
                <a:gd name="T18" fmla="*/ 309 w 575"/>
                <a:gd name="T19" fmla="*/ 191 h 546"/>
                <a:gd name="T20" fmla="*/ 309 w 575"/>
                <a:gd name="T21" fmla="*/ 162 h 546"/>
                <a:gd name="T22" fmla="*/ 176 w 575"/>
                <a:gd name="T23" fmla="*/ 0 h 546"/>
                <a:gd name="T24" fmla="*/ 162 w 575"/>
                <a:gd name="T25" fmla="*/ 0 h 546"/>
                <a:gd name="T26" fmla="*/ 147 w 575"/>
                <a:gd name="T27" fmla="*/ 0 h 546"/>
                <a:gd name="T28" fmla="*/ 0 w 575"/>
                <a:gd name="T29" fmla="*/ 162 h 546"/>
                <a:gd name="T30" fmla="*/ 0 w 575"/>
                <a:gd name="T31" fmla="*/ 191 h 546"/>
                <a:gd name="T32" fmla="*/ 29 w 575"/>
                <a:gd name="T33" fmla="*/ 191 h 546"/>
                <a:gd name="T34" fmla="*/ 132 w 575"/>
                <a:gd name="T35" fmla="*/ 73 h 546"/>
                <a:gd name="T36" fmla="*/ 132 w 575"/>
                <a:gd name="T37" fmla="*/ 545 h 546"/>
                <a:gd name="T38" fmla="*/ 176 w 575"/>
                <a:gd name="T39" fmla="*/ 545 h 546"/>
                <a:gd name="T40" fmla="*/ 176 w 575"/>
                <a:gd name="T41" fmla="*/ 73 h 546"/>
                <a:gd name="T42" fmla="*/ 279 w 575"/>
                <a:gd name="T43" fmla="*/ 191 h 546"/>
                <a:gd name="T44" fmla="*/ 309 w 575"/>
                <a:gd name="T45" fmla="*/ 191 h 546"/>
                <a:gd name="T46" fmla="*/ 309 w 575"/>
                <a:gd name="T47" fmla="*/ 73 h 546"/>
                <a:gd name="T48" fmla="*/ 309 w 575"/>
                <a:gd name="T49" fmla="*/ 73 h 546"/>
                <a:gd name="T50" fmla="*/ 544 w 575"/>
                <a:gd name="T51" fmla="*/ 73 h 546"/>
                <a:gd name="T52" fmla="*/ 574 w 575"/>
                <a:gd name="T53" fmla="*/ 59 h 546"/>
                <a:gd name="T54" fmla="*/ 544 w 575"/>
                <a:gd name="T55" fmla="*/ 44 h 546"/>
                <a:gd name="T56" fmla="*/ 309 w 575"/>
                <a:gd name="T57" fmla="*/ 44 h 546"/>
                <a:gd name="T58" fmla="*/ 294 w 575"/>
                <a:gd name="T59" fmla="*/ 59 h 546"/>
                <a:gd name="T60" fmla="*/ 309 w 575"/>
                <a:gd name="T61" fmla="*/ 73 h 546"/>
                <a:gd name="T62" fmla="*/ 544 w 575"/>
                <a:gd name="T63" fmla="*/ 398 h 546"/>
                <a:gd name="T64" fmla="*/ 544 w 575"/>
                <a:gd name="T65" fmla="*/ 398 h 546"/>
                <a:gd name="T66" fmla="*/ 279 w 575"/>
                <a:gd name="T67" fmla="*/ 398 h 546"/>
                <a:gd name="T68" fmla="*/ 250 w 575"/>
                <a:gd name="T69" fmla="*/ 412 h 546"/>
                <a:gd name="T70" fmla="*/ 279 w 575"/>
                <a:gd name="T71" fmla="*/ 427 h 546"/>
                <a:gd name="T72" fmla="*/ 544 w 575"/>
                <a:gd name="T73" fmla="*/ 427 h 546"/>
                <a:gd name="T74" fmla="*/ 574 w 575"/>
                <a:gd name="T75" fmla="*/ 412 h 546"/>
                <a:gd name="T76" fmla="*/ 544 w 575"/>
                <a:gd name="T77" fmla="*/ 398 h 546"/>
                <a:gd name="T78" fmla="*/ 544 w 575"/>
                <a:gd name="T79" fmla="*/ 162 h 546"/>
                <a:gd name="T80" fmla="*/ 544 w 575"/>
                <a:gd name="T81" fmla="*/ 162 h 546"/>
                <a:gd name="T82" fmla="*/ 397 w 575"/>
                <a:gd name="T83" fmla="*/ 162 h 546"/>
                <a:gd name="T84" fmla="*/ 367 w 575"/>
                <a:gd name="T85" fmla="*/ 177 h 546"/>
                <a:gd name="T86" fmla="*/ 397 w 575"/>
                <a:gd name="T87" fmla="*/ 191 h 546"/>
                <a:gd name="T88" fmla="*/ 544 w 575"/>
                <a:gd name="T89" fmla="*/ 191 h 546"/>
                <a:gd name="T90" fmla="*/ 574 w 575"/>
                <a:gd name="T91" fmla="*/ 177 h 546"/>
                <a:gd name="T92" fmla="*/ 544 w 575"/>
                <a:gd name="T93" fmla="*/ 162 h 546"/>
                <a:gd name="T94" fmla="*/ 544 w 575"/>
                <a:gd name="T95" fmla="*/ 280 h 546"/>
                <a:gd name="T96" fmla="*/ 544 w 575"/>
                <a:gd name="T97" fmla="*/ 280 h 546"/>
                <a:gd name="T98" fmla="*/ 279 w 575"/>
                <a:gd name="T99" fmla="*/ 280 h 546"/>
                <a:gd name="T100" fmla="*/ 250 w 575"/>
                <a:gd name="T101" fmla="*/ 294 h 546"/>
                <a:gd name="T102" fmla="*/ 279 w 575"/>
                <a:gd name="T103" fmla="*/ 309 h 546"/>
                <a:gd name="T104" fmla="*/ 544 w 575"/>
                <a:gd name="T105" fmla="*/ 309 h 546"/>
                <a:gd name="T106" fmla="*/ 574 w 575"/>
                <a:gd name="T107" fmla="*/ 294 h 546"/>
                <a:gd name="T108" fmla="*/ 544 w 575"/>
                <a:gd name="T109" fmla="*/ 28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5" h="546">
                  <a:moveTo>
                    <a:pt x="544" y="515"/>
                  </a:moveTo>
                  <a:lnTo>
                    <a:pt x="544" y="515"/>
                  </a:lnTo>
                  <a:cubicBezTo>
                    <a:pt x="279" y="515"/>
                    <a:pt x="279" y="515"/>
                    <a:pt x="279" y="515"/>
                  </a:cubicBezTo>
                  <a:cubicBezTo>
                    <a:pt x="265" y="515"/>
                    <a:pt x="250" y="515"/>
                    <a:pt x="250" y="530"/>
                  </a:cubicBezTo>
                  <a:cubicBezTo>
                    <a:pt x="250" y="545"/>
                    <a:pt x="265" y="545"/>
                    <a:pt x="279" y="545"/>
                  </a:cubicBezTo>
                  <a:cubicBezTo>
                    <a:pt x="544" y="545"/>
                    <a:pt x="544" y="545"/>
                    <a:pt x="544" y="545"/>
                  </a:cubicBezTo>
                  <a:cubicBezTo>
                    <a:pt x="559" y="545"/>
                    <a:pt x="574" y="545"/>
                    <a:pt x="574" y="530"/>
                  </a:cubicBezTo>
                  <a:cubicBezTo>
                    <a:pt x="574" y="515"/>
                    <a:pt x="559" y="515"/>
                    <a:pt x="544" y="515"/>
                  </a:cubicBezTo>
                  <a:close/>
                  <a:moveTo>
                    <a:pt x="309" y="191"/>
                  </a:moveTo>
                  <a:lnTo>
                    <a:pt x="309" y="191"/>
                  </a:lnTo>
                  <a:cubicBezTo>
                    <a:pt x="309" y="177"/>
                    <a:pt x="309" y="177"/>
                    <a:pt x="309" y="162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7"/>
                    <a:pt x="0" y="177"/>
                    <a:pt x="0" y="191"/>
                  </a:cubicBezTo>
                  <a:cubicBezTo>
                    <a:pt x="14" y="191"/>
                    <a:pt x="29" y="191"/>
                    <a:pt x="29" y="191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2" y="545"/>
                    <a:pt x="132" y="545"/>
                    <a:pt x="132" y="545"/>
                  </a:cubicBezTo>
                  <a:cubicBezTo>
                    <a:pt x="176" y="545"/>
                    <a:pt x="176" y="545"/>
                    <a:pt x="176" y="545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279" y="191"/>
                    <a:pt x="279" y="191"/>
                    <a:pt x="279" y="191"/>
                  </a:cubicBezTo>
                  <a:cubicBezTo>
                    <a:pt x="294" y="191"/>
                    <a:pt x="294" y="191"/>
                    <a:pt x="309" y="191"/>
                  </a:cubicBezTo>
                  <a:close/>
                  <a:moveTo>
                    <a:pt x="309" y="73"/>
                  </a:moveTo>
                  <a:lnTo>
                    <a:pt x="309" y="73"/>
                  </a:lnTo>
                  <a:cubicBezTo>
                    <a:pt x="544" y="73"/>
                    <a:pt x="544" y="73"/>
                    <a:pt x="544" y="73"/>
                  </a:cubicBezTo>
                  <a:cubicBezTo>
                    <a:pt x="559" y="73"/>
                    <a:pt x="574" y="73"/>
                    <a:pt x="574" y="59"/>
                  </a:cubicBezTo>
                  <a:cubicBezTo>
                    <a:pt x="574" y="44"/>
                    <a:pt x="559" y="44"/>
                    <a:pt x="544" y="44"/>
                  </a:cubicBezTo>
                  <a:cubicBezTo>
                    <a:pt x="309" y="44"/>
                    <a:pt x="309" y="44"/>
                    <a:pt x="309" y="44"/>
                  </a:cubicBezTo>
                  <a:cubicBezTo>
                    <a:pt x="309" y="44"/>
                    <a:pt x="294" y="44"/>
                    <a:pt x="294" y="59"/>
                  </a:cubicBezTo>
                  <a:cubicBezTo>
                    <a:pt x="294" y="73"/>
                    <a:pt x="309" y="73"/>
                    <a:pt x="309" y="73"/>
                  </a:cubicBezTo>
                  <a:close/>
                  <a:moveTo>
                    <a:pt x="544" y="398"/>
                  </a:moveTo>
                  <a:lnTo>
                    <a:pt x="544" y="398"/>
                  </a:lnTo>
                  <a:cubicBezTo>
                    <a:pt x="279" y="398"/>
                    <a:pt x="279" y="398"/>
                    <a:pt x="279" y="398"/>
                  </a:cubicBezTo>
                  <a:cubicBezTo>
                    <a:pt x="265" y="398"/>
                    <a:pt x="250" y="398"/>
                    <a:pt x="250" y="412"/>
                  </a:cubicBezTo>
                  <a:cubicBezTo>
                    <a:pt x="250" y="427"/>
                    <a:pt x="265" y="427"/>
                    <a:pt x="279" y="427"/>
                  </a:cubicBezTo>
                  <a:cubicBezTo>
                    <a:pt x="544" y="427"/>
                    <a:pt x="544" y="427"/>
                    <a:pt x="544" y="427"/>
                  </a:cubicBezTo>
                  <a:cubicBezTo>
                    <a:pt x="559" y="427"/>
                    <a:pt x="574" y="427"/>
                    <a:pt x="574" y="412"/>
                  </a:cubicBezTo>
                  <a:cubicBezTo>
                    <a:pt x="574" y="398"/>
                    <a:pt x="559" y="398"/>
                    <a:pt x="544" y="398"/>
                  </a:cubicBezTo>
                  <a:close/>
                  <a:moveTo>
                    <a:pt x="544" y="162"/>
                  </a:moveTo>
                  <a:lnTo>
                    <a:pt x="544" y="162"/>
                  </a:lnTo>
                  <a:cubicBezTo>
                    <a:pt x="397" y="162"/>
                    <a:pt x="397" y="162"/>
                    <a:pt x="397" y="162"/>
                  </a:cubicBezTo>
                  <a:cubicBezTo>
                    <a:pt x="383" y="162"/>
                    <a:pt x="367" y="162"/>
                    <a:pt x="367" y="177"/>
                  </a:cubicBezTo>
                  <a:cubicBezTo>
                    <a:pt x="367" y="191"/>
                    <a:pt x="383" y="191"/>
                    <a:pt x="397" y="191"/>
                  </a:cubicBezTo>
                  <a:cubicBezTo>
                    <a:pt x="544" y="191"/>
                    <a:pt x="544" y="191"/>
                    <a:pt x="544" y="191"/>
                  </a:cubicBezTo>
                  <a:cubicBezTo>
                    <a:pt x="559" y="191"/>
                    <a:pt x="574" y="191"/>
                    <a:pt x="574" y="177"/>
                  </a:cubicBezTo>
                  <a:cubicBezTo>
                    <a:pt x="574" y="162"/>
                    <a:pt x="559" y="162"/>
                    <a:pt x="544" y="162"/>
                  </a:cubicBezTo>
                  <a:close/>
                  <a:moveTo>
                    <a:pt x="544" y="280"/>
                  </a:moveTo>
                  <a:lnTo>
                    <a:pt x="544" y="280"/>
                  </a:lnTo>
                  <a:cubicBezTo>
                    <a:pt x="279" y="280"/>
                    <a:pt x="279" y="280"/>
                    <a:pt x="279" y="280"/>
                  </a:cubicBezTo>
                  <a:cubicBezTo>
                    <a:pt x="265" y="280"/>
                    <a:pt x="250" y="280"/>
                    <a:pt x="250" y="294"/>
                  </a:cubicBezTo>
                  <a:cubicBezTo>
                    <a:pt x="250" y="309"/>
                    <a:pt x="265" y="309"/>
                    <a:pt x="279" y="309"/>
                  </a:cubicBezTo>
                  <a:cubicBezTo>
                    <a:pt x="544" y="309"/>
                    <a:pt x="544" y="309"/>
                    <a:pt x="544" y="309"/>
                  </a:cubicBezTo>
                  <a:cubicBezTo>
                    <a:pt x="559" y="309"/>
                    <a:pt x="574" y="309"/>
                    <a:pt x="574" y="294"/>
                  </a:cubicBezTo>
                  <a:cubicBezTo>
                    <a:pt x="574" y="280"/>
                    <a:pt x="559" y="280"/>
                    <a:pt x="544" y="2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1" name="Freeform 182">
              <a:extLst>
                <a:ext uri="{FF2B5EF4-FFF2-40B4-BE49-F238E27FC236}">
                  <a16:creationId xmlns:a16="http://schemas.microsoft.com/office/drawing/2014/main" id="{17A6B79E-562A-1141-B63B-A01687E7E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9375" y="1353013"/>
              <a:ext cx="541715" cy="541715"/>
            </a:xfrm>
            <a:custGeom>
              <a:avLst/>
              <a:gdLst>
                <a:gd name="T0" fmla="*/ 603 w 634"/>
                <a:gd name="T1" fmla="*/ 14 h 633"/>
                <a:gd name="T2" fmla="*/ 603 w 634"/>
                <a:gd name="T3" fmla="*/ 14 h 633"/>
                <a:gd name="T4" fmla="*/ 0 w 634"/>
                <a:gd name="T5" fmla="*/ 309 h 633"/>
                <a:gd name="T6" fmla="*/ 191 w 634"/>
                <a:gd name="T7" fmla="*/ 427 h 633"/>
                <a:gd name="T8" fmla="*/ 309 w 634"/>
                <a:gd name="T9" fmla="*/ 632 h 633"/>
                <a:gd name="T10" fmla="*/ 618 w 634"/>
                <a:gd name="T11" fmla="*/ 29 h 633"/>
                <a:gd name="T12" fmla="*/ 603 w 634"/>
                <a:gd name="T13" fmla="*/ 14 h 633"/>
                <a:gd name="T14" fmla="*/ 74 w 634"/>
                <a:gd name="T15" fmla="*/ 309 h 633"/>
                <a:gd name="T16" fmla="*/ 74 w 634"/>
                <a:gd name="T17" fmla="*/ 309 h 633"/>
                <a:gd name="T18" fmla="*/ 530 w 634"/>
                <a:gd name="T19" fmla="*/ 88 h 633"/>
                <a:gd name="T20" fmla="*/ 206 w 634"/>
                <a:gd name="T21" fmla="*/ 382 h 633"/>
                <a:gd name="T22" fmla="*/ 74 w 634"/>
                <a:gd name="T23" fmla="*/ 309 h 633"/>
                <a:gd name="T24" fmla="*/ 309 w 634"/>
                <a:gd name="T25" fmla="*/ 559 h 633"/>
                <a:gd name="T26" fmla="*/ 309 w 634"/>
                <a:gd name="T27" fmla="*/ 559 h 633"/>
                <a:gd name="T28" fmla="*/ 236 w 634"/>
                <a:gd name="T29" fmla="*/ 397 h 633"/>
                <a:gd name="T30" fmla="*/ 545 w 634"/>
                <a:gd name="T31" fmla="*/ 102 h 633"/>
                <a:gd name="T32" fmla="*/ 309 w 634"/>
                <a:gd name="T33" fmla="*/ 559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4" h="633">
                  <a:moveTo>
                    <a:pt x="603" y="14"/>
                  </a:moveTo>
                  <a:lnTo>
                    <a:pt x="603" y="14"/>
                  </a:lnTo>
                  <a:cubicBezTo>
                    <a:pt x="574" y="14"/>
                    <a:pt x="0" y="309"/>
                    <a:pt x="0" y="309"/>
                  </a:cubicBezTo>
                  <a:lnTo>
                    <a:pt x="191" y="427"/>
                  </a:lnTo>
                  <a:lnTo>
                    <a:pt x="309" y="632"/>
                  </a:lnTo>
                  <a:cubicBezTo>
                    <a:pt x="309" y="632"/>
                    <a:pt x="618" y="44"/>
                    <a:pt x="618" y="29"/>
                  </a:cubicBezTo>
                  <a:cubicBezTo>
                    <a:pt x="633" y="14"/>
                    <a:pt x="618" y="0"/>
                    <a:pt x="603" y="14"/>
                  </a:cubicBezTo>
                  <a:close/>
                  <a:moveTo>
                    <a:pt x="74" y="309"/>
                  </a:moveTo>
                  <a:lnTo>
                    <a:pt x="74" y="309"/>
                  </a:lnTo>
                  <a:cubicBezTo>
                    <a:pt x="530" y="88"/>
                    <a:pt x="530" y="88"/>
                    <a:pt x="530" y="88"/>
                  </a:cubicBezTo>
                  <a:cubicBezTo>
                    <a:pt x="206" y="382"/>
                    <a:pt x="206" y="382"/>
                    <a:pt x="206" y="382"/>
                  </a:cubicBezTo>
                  <a:lnTo>
                    <a:pt x="74" y="309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309" y="559"/>
                    <a:pt x="250" y="441"/>
                    <a:pt x="236" y="397"/>
                  </a:cubicBezTo>
                  <a:cubicBezTo>
                    <a:pt x="545" y="102"/>
                    <a:pt x="545" y="102"/>
                    <a:pt x="545" y="102"/>
                  </a:cubicBezTo>
                  <a:lnTo>
                    <a:pt x="309" y="5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" name="Freeform 188">
              <a:extLst>
                <a:ext uri="{FF2B5EF4-FFF2-40B4-BE49-F238E27FC236}">
                  <a16:creationId xmlns:a16="http://schemas.microsoft.com/office/drawing/2014/main" id="{9258F64A-3B33-544D-9977-622A72B50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4742" y="1741237"/>
              <a:ext cx="556147" cy="496678"/>
            </a:xfrm>
            <a:custGeom>
              <a:avLst/>
              <a:gdLst>
                <a:gd name="T0" fmla="*/ 250 w 604"/>
                <a:gd name="T1" fmla="*/ 251 h 619"/>
                <a:gd name="T2" fmla="*/ 250 w 604"/>
                <a:gd name="T3" fmla="*/ 251 h 619"/>
                <a:gd name="T4" fmla="*/ 279 w 604"/>
                <a:gd name="T5" fmla="*/ 221 h 619"/>
                <a:gd name="T6" fmla="*/ 250 w 604"/>
                <a:gd name="T7" fmla="*/ 192 h 619"/>
                <a:gd name="T8" fmla="*/ 220 w 604"/>
                <a:gd name="T9" fmla="*/ 221 h 619"/>
                <a:gd name="T10" fmla="*/ 250 w 604"/>
                <a:gd name="T11" fmla="*/ 251 h 619"/>
                <a:gd name="T12" fmla="*/ 132 w 604"/>
                <a:gd name="T13" fmla="*/ 251 h 619"/>
                <a:gd name="T14" fmla="*/ 132 w 604"/>
                <a:gd name="T15" fmla="*/ 251 h 619"/>
                <a:gd name="T16" fmla="*/ 162 w 604"/>
                <a:gd name="T17" fmla="*/ 221 h 619"/>
                <a:gd name="T18" fmla="*/ 132 w 604"/>
                <a:gd name="T19" fmla="*/ 192 h 619"/>
                <a:gd name="T20" fmla="*/ 103 w 604"/>
                <a:gd name="T21" fmla="*/ 221 h 619"/>
                <a:gd name="T22" fmla="*/ 132 w 604"/>
                <a:gd name="T23" fmla="*/ 251 h 619"/>
                <a:gd name="T24" fmla="*/ 367 w 604"/>
                <a:gd name="T25" fmla="*/ 251 h 619"/>
                <a:gd name="T26" fmla="*/ 367 w 604"/>
                <a:gd name="T27" fmla="*/ 251 h 619"/>
                <a:gd name="T28" fmla="*/ 397 w 604"/>
                <a:gd name="T29" fmla="*/ 221 h 619"/>
                <a:gd name="T30" fmla="*/ 367 w 604"/>
                <a:gd name="T31" fmla="*/ 192 h 619"/>
                <a:gd name="T32" fmla="*/ 338 w 604"/>
                <a:gd name="T33" fmla="*/ 221 h 619"/>
                <a:gd name="T34" fmla="*/ 367 w 604"/>
                <a:gd name="T35" fmla="*/ 251 h 619"/>
                <a:gd name="T36" fmla="*/ 530 w 604"/>
                <a:gd name="T37" fmla="*/ 177 h 619"/>
                <a:gd name="T38" fmla="*/ 530 w 604"/>
                <a:gd name="T39" fmla="*/ 177 h 619"/>
                <a:gd name="T40" fmla="*/ 530 w 604"/>
                <a:gd name="T41" fmla="*/ 192 h 619"/>
                <a:gd name="T42" fmla="*/ 530 w 604"/>
                <a:gd name="T43" fmla="*/ 221 h 619"/>
                <a:gd name="T44" fmla="*/ 574 w 604"/>
                <a:gd name="T45" fmla="*/ 339 h 619"/>
                <a:gd name="T46" fmla="*/ 471 w 604"/>
                <a:gd name="T47" fmla="*/ 501 h 619"/>
                <a:gd name="T48" fmla="*/ 471 w 604"/>
                <a:gd name="T49" fmla="*/ 560 h 619"/>
                <a:gd name="T50" fmla="*/ 397 w 604"/>
                <a:gd name="T51" fmla="*/ 516 h 619"/>
                <a:gd name="T52" fmla="*/ 353 w 604"/>
                <a:gd name="T53" fmla="*/ 530 h 619"/>
                <a:gd name="T54" fmla="*/ 235 w 604"/>
                <a:gd name="T55" fmla="*/ 486 h 619"/>
                <a:gd name="T56" fmla="*/ 206 w 604"/>
                <a:gd name="T57" fmla="*/ 486 h 619"/>
                <a:gd name="T58" fmla="*/ 176 w 604"/>
                <a:gd name="T59" fmla="*/ 486 h 619"/>
                <a:gd name="T60" fmla="*/ 353 w 604"/>
                <a:gd name="T61" fmla="*/ 560 h 619"/>
                <a:gd name="T62" fmla="*/ 397 w 604"/>
                <a:gd name="T63" fmla="*/ 560 h 619"/>
                <a:gd name="T64" fmla="*/ 515 w 604"/>
                <a:gd name="T65" fmla="*/ 618 h 619"/>
                <a:gd name="T66" fmla="*/ 515 w 604"/>
                <a:gd name="T67" fmla="*/ 516 h 619"/>
                <a:gd name="T68" fmla="*/ 603 w 604"/>
                <a:gd name="T69" fmla="*/ 339 h 619"/>
                <a:gd name="T70" fmla="*/ 530 w 604"/>
                <a:gd name="T71" fmla="*/ 177 h 619"/>
                <a:gd name="T72" fmla="*/ 191 w 604"/>
                <a:gd name="T73" fmla="*/ 442 h 619"/>
                <a:gd name="T74" fmla="*/ 191 w 604"/>
                <a:gd name="T75" fmla="*/ 442 h 619"/>
                <a:gd name="T76" fmla="*/ 250 w 604"/>
                <a:gd name="T77" fmla="*/ 442 h 619"/>
                <a:gd name="T78" fmla="*/ 485 w 604"/>
                <a:gd name="T79" fmla="*/ 221 h 619"/>
                <a:gd name="T80" fmla="*/ 250 w 604"/>
                <a:gd name="T81" fmla="*/ 0 h 619"/>
                <a:gd name="T82" fmla="*/ 0 w 604"/>
                <a:gd name="T83" fmla="*/ 221 h 619"/>
                <a:gd name="T84" fmla="*/ 73 w 604"/>
                <a:gd name="T85" fmla="*/ 398 h 619"/>
                <a:gd name="T86" fmla="*/ 73 w 604"/>
                <a:gd name="T87" fmla="*/ 501 h 619"/>
                <a:gd name="T88" fmla="*/ 191 w 604"/>
                <a:gd name="T89" fmla="*/ 442 h 619"/>
                <a:gd name="T90" fmla="*/ 44 w 604"/>
                <a:gd name="T91" fmla="*/ 221 h 619"/>
                <a:gd name="T92" fmla="*/ 44 w 604"/>
                <a:gd name="T93" fmla="*/ 221 h 619"/>
                <a:gd name="T94" fmla="*/ 250 w 604"/>
                <a:gd name="T95" fmla="*/ 30 h 619"/>
                <a:gd name="T96" fmla="*/ 456 w 604"/>
                <a:gd name="T97" fmla="*/ 221 h 619"/>
                <a:gd name="T98" fmla="*/ 250 w 604"/>
                <a:gd name="T99" fmla="*/ 413 h 619"/>
                <a:gd name="T100" fmla="*/ 191 w 604"/>
                <a:gd name="T101" fmla="*/ 398 h 619"/>
                <a:gd name="T102" fmla="*/ 117 w 604"/>
                <a:gd name="T103" fmla="*/ 442 h 619"/>
                <a:gd name="T104" fmla="*/ 117 w 604"/>
                <a:gd name="T105" fmla="*/ 383 h 619"/>
                <a:gd name="T106" fmla="*/ 44 w 604"/>
                <a:gd name="T107" fmla="*/ 221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4" h="619">
                  <a:moveTo>
                    <a:pt x="250" y="251"/>
                  </a:moveTo>
                  <a:lnTo>
                    <a:pt x="250" y="251"/>
                  </a:lnTo>
                  <a:cubicBezTo>
                    <a:pt x="265" y="251"/>
                    <a:pt x="279" y="236"/>
                    <a:pt x="279" y="221"/>
                  </a:cubicBezTo>
                  <a:cubicBezTo>
                    <a:pt x="279" y="206"/>
                    <a:pt x="265" y="192"/>
                    <a:pt x="250" y="192"/>
                  </a:cubicBezTo>
                  <a:cubicBezTo>
                    <a:pt x="235" y="192"/>
                    <a:pt x="220" y="206"/>
                    <a:pt x="220" y="221"/>
                  </a:cubicBezTo>
                  <a:cubicBezTo>
                    <a:pt x="220" y="236"/>
                    <a:pt x="235" y="251"/>
                    <a:pt x="250" y="251"/>
                  </a:cubicBezTo>
                  <a:close/>
                  <a:moveTo>
                    <a:pt x="132" y="251"/>
                  </a:moveTo>
                  <a:lnTo>
                    <a:pt x="132" y="251"/>
                  </a:lnTo>
                  <a:cubicBezTo>
                    <a:pt x="147" y="251"/>
                    <a:pt x="162" y="236"/>
                    <a:pt x="162" y="221"/>
                  </a:cubicBezTo>
                  <a:cubicBezTo>
                    <a:pt x="162" y="206"/>
                    <a:pt x="147" y="192"/>
                    <a:pt x="132" y="192"/>
                  </a:cubicBezTo>
                  <a:cubicBezTo>
                    <a:pt x="117" y="192"/>
                    <a:pt x="103" y="206"/>
                    <a:pt x="103" y="221"/>
                  </a:cubicBezTo>
                  <a:cubicBezTo>
                    <a:pt x="103" y="236"/>
                    <a:pt x="117" y="251"/>
                    <a:pt x="132" y="251"/>
                  </a:cubicBezTo>
                  <a:close/>
                  <a:moveTo>
                    <a:pt x="367" y="251"/>
                  </a:moveTo>
                  <a:lnTo>
                    <a:pt x="367" y="251"/>
                  </a:lnTo>
                  <a:cubicBezTo>
                    <a:pt x="383" y="251"/>
                    <a:pt x="397" y="236"/>
                    <a:pt x="397" y="221"/>
                  </a:cubicBezTo>
                  <a:cubicBezTo>
                    <a:pt x="397" y="206"/>
                    <a:pt x="383" y="192"/>
                    <a:pt x="367" y="192"/>
                  </a:cubicBezTo>
                  <a:cubicBezTo>
                    <a:pt x="353" y="192"/>
                    <a:pt x="338" y="206"/>
                    <a:pt x="338" y="221"/>
                  </a:cubicBezTo>
                  <a:cubicBezTo>
                    <a:pt x="338" y="236"/>
                    <a:pt x="353" y="251"/>
                    <a:pt x="367" y="251"/>
                  </a:cubicBezTo>
                  <a:close/>
                  <a:moveTo>
                    <a:pt x="530" y="177"/>
                  </a:moveTo>
                  <a:lnTo>
                    <a:pt x="530" y="177"/>
                  </a:lnTo>
                  <a:lnTo>
                    <a:pt x="530" y="192"/>
                  </a:lnTo>
                  <a:cubicBezTo>
                    <a:pt x="530" y="206"/>
                    <a:pt x="530" y="221"/>
                    <a:pt x="530" y="221"/>
                  </a:cubicBezTo>
                  <a:cubicBezTo>
                    <a:pt x="559" y="265"/>
                    <a:pt x="574" y="295"/>
                    <a:pt x="574" y="339"/>
                  </a:cubicBezTo>
                  <a:cubicBezTo>
                    <a:pt x="574" y="398"/>
                    <a:pt x="530" y="457"/>
                    <a:pt x="471" y="501"/>
                  </a:cubicBezTo>
                  <a:cubicBezTo>
                    <a:pt x="471" y="560"/>
                    <a:pt x="471" y="560"/>
                    <a:pt x="471" y="560"/>
                  </a:cubicBezTo>
                  <a:cubicBezTo>
                    <a:pt x="397" y="516"/>
                    <a:pt x="397" y="516"/>
                    <a:pt x="397" y="516"/>
                  </a:cubicBezTo>
                  <a:cubicBezTo>
                    <a:pt x="383" y="530"/>
                    <a:pt x="367" y="530"/>
                    <a:pt x="353" y="530"/>
                  </a:cubicBezTo>
                  <a:cubicBezTo>
                    <a:pt x="309" y="530"/>
                    <a:pt x="279" y="516"/>
                    <a:pt x="235" y="486"/>
                  </a:cubicBezTo>
                  <a:cubicBezTo>
                    <a:pt x="220" y="486"/>
                    <a:pt x="220" y="486"/>
                    <a:pt x="206" y="486"/>
                  </a:cubicBezTo>
                  <a:cubicBezTo>
                    <a:pt x="191" y="486"/>
                    <a:pt x="191" y="486"/>
                    <a:pt x="176" y="486"/>
                  </a:cubicBezTo>
                  <a:cubicBezTo>
                    <a:pt x="235" y="530"/>
                    <a:pt x="279" y="560"/>
                    <a:pt x="353" y="560"/>
                  </a:cubicBezTo>
                  <a:cubicBezTo>
                    <a:pt x="367" y="560"/>
                    <a:pt x="383" y="560"/>
                    <a:pt x="397" y="560"/>
                  </a:cubicBezTo>
                  <a:cubicBezTo>
                    <a:pt x="515" y="618"/>
                    <a:pt x="515" y="618"/>
                    <a:pt x="515" y="618"/>
                  </a:cubicBezTo>
                  <a:cubicBezTo>
                    <a:pt x="515" y="516"/>
                    <a:pt x="515" y="516"/>
                    <a:pt x="515" y="516"/>
                  </a:cubicBezTo>
                  <a:cubicBezTo>
                    <a:pt x="574" y="471"/>
                    <a:pt x="603" y="413"/>
                    <a:pt x="603" y="339"/>
                  </a:cubicBezTo>
                  <a:cubicBezTo>
                    <a:pt x="603" y="280"/>
                    <a:pt x="574" y="221"/>
                    <a:pt x="530" y="177"/>
                  </a:cubicBezTo>
                  <a:close/>
                  <a:moveTo>
                    <a:pt x="191" y="442"/>
                  </a:moveTo>
                  <a:lnTo>
                    <a:pt x="191" y="442"/>
                  </a:lnTo>
                  <a:cubicBezTo>
                    <a:pt x="206" y="442"/>
                    <a:pt x="235" y="442"/>
                    <a:pt x="250" y="442"/>
                  </a:cubicBezTo>
                  <a:cubicBezTo>
                    <a:pt x="397" y="442"/>
                    <a:pt x="485" y="339"/>
                    <a:pt x="485" y="221"/>
                  </a:cubicBezTo>
                  <a:cubicBezTo>
                    <a:pt x="485" y="88"/>
                    <a:pt x="367" y="0"/>
                    <a:pt x="250" y="0"/>
                  </a:cubicBezTo>
                  <a:cubicBezTo>
                    <a:pt x="117" y="0"/>
                    <a:pt x="0" y="88"/>
                    <a:pt x="0" y="221"/>
                  </a:cubicBezTo>
                  <a:cubicBezTo>
                    <a:pt x="0" y="295"/>
                    <a:pt x="29" y="354"/>
                    <a:pt x="73" y="398"/>
                  </a:cubicBezTo>
                  <a:cubicBezTo>
                    <a:pt x="73" y="501"/>
                    <a:pt x="73" y="501"/>
                    <a:pt x="73" y="501"/>
                  </a:cubicBezTo>
                  <a:lnTo>
                    <a:pt x="191" y="442"/>
                  </a:lnTo>
                  <a:close/>
                  <a:moveTo>
                    <a:pt x="44" y="221"/>
                  </a:moveTo>
                  <a:lnTo>
                    <a:pt x="44" y="221"/>
                  </a:lnTo>
                  <a:cubicBezTo>
                    <a:pt x="44" y="118"/>
                    <a:pt x="132" y="30"/>
                    <a:pt x="250" y="30"/>
                  </a:cubicBezTo>
                  <a:cubicBezTo>
                    <a:pt x="353" y="30"/>
                    <a:pt x="456" y="118"/>
                    <a:pt x="456" y="221"/>
                  </a:cubicBezTo>
                  <a:cubicBezTo>
                    <a:pt x="456" y="324"/>
                    <a:pt x="367" y="413"/>
                    <a:pt x="250" y="413"/>
                  </a:cubicBezTo>
                  <a:cubicBezTo>
                    <a:pt x="235" y="413"/>
                    <a:pt x="206" y="413"/>
                    <a:pt x="191" y="398"/>
                  </a:cubicBezTo>
                  <a:cubicBezTo>
                    <a:pt x="117" y="442"/>
                    <a:pt x="117" y="442"/>
                    <a:pt x="117" y="442"/>
                  </a:cubicBezTo>
                  <a:cubicBezTo>
                    <a:pt x="117" y="383"/>
                    <a:pt x="117" y="383"/>
                    <a:pt x="117" y="383"/>
                  </a:cubicBezTo>
                  <a:cubicBezTo>
                    <a:pt x="73" y="339"/>
                    <a:pt x="44" y="280"/>
                    <a:pt x="44" y="2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3" name="Freeform 171">
              <a:extLst>
                <a:ext uri="{FF2B5EF4-FFF2-40B4-BE49-F238E27FC236}">
                  <a16:creationId xmlns:a16="http://schemas.microsoft.com/office/drawing/2014/main" id="{22D7001C-D50D-B947-8138-1960448B2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825" y="2710991"/>
              <a:ext cx="541715" cy="541715"/>
            </a:xfrm>
            <a:custGeom>
              <a:avLst/>
              <a:gdLst>
                <a:gd name="T0" fmla="*/ 294 w 589"/>
                <a:gd name="T1" fmla="*/ 192 h 590"/>
                <a:gd name="T2" fmla="*/ 294 w 589"/>
                <a:gd name="T3" fmla="*/ 383 h 590"/>
                <a:gd name="T4" fmla="*/ 294 w 589"/>
                <a:gd name="T5" fmla="*/ 192 h 590"/>
                <a:gd name="T6" fmla="*/ 294 w 589"/>
                <a:gd name="T7" fmla="*/ 354 h 590"/>
                <a:gd name="T8" fmla="*/ 294 w 589"/>
                <a:gd name="T9" fmla="*/ 236 h 590"/>
                <a:gd name="T10" fmla="*/ 294 w 589"/>
                <a:gd name="T11" fmla="*/ 354 h 590"/>
                <a:gd name="T12" fmla="*/ 574 w 589"/>
                <a:gd name="T13" fmla="*/ 354 h 590"/>
                <a:gd name="T14" fmla="*/ 529 w 589"/>
                <a:gd name="T15" fmla="*/ 295 h 590"/>
                <a:gd name="T16" fmla="*/ 574 w 589"/>
                <a:gd name="T17" fmla="*/ 221 h 590"/>
                <a:gd name="T18" fmla="*/ 544 w 589"/>
                <a:gd name="T19" fmla="*/ 104 h 590"/>
                <a:gd name="T20" fmla="*/ 441 w 589"/>
                <a:gd name="T21" fmla="*/ 118 h 590"/>
                <a:gd name="T22" fmla="*/ 367 w 589"/>
                <a:gd name="T23" fmla="*/ 30 h 590"/>
                <a:gd name="T24" fmla="*/ 250 w 589"/>
                <a:gd name="T25" fmla="*/ 0 h 590"/>
                <a:gd name="T26" fmla="*/ 220 w 589"/>
                <a:gd name="T27" fmla="*/ 74 h 590"/>
                <a:gd name="T28" fmla="*/ 103 w 589"/>
                <a:gd name="T29" fmla="*/ 89 h 590"/>
                <a:gd name="T30" fmla="*/ 0 w 589"/>
                <a:gd name="T31" fmla="*/ 163 h 590"/>
                <a:gd name="T32" fmla="*/ 58 w 589"/>
                <a:gd name="T33" fmla="*/ 251 h 590"/>
                <a:gd name="T34" fmla="*/ 58 w 589"/>
                <a:gd name="T35" fmla="*/ 339 h 590"/>
                <a:gd name="T36" fmla="*/ 0 w 589"/>
                <a:gd name="T37" fmla="*/ 413 h 590"/>
                <a:gd name="T38" fmla="*/ 103 w 589"/>
                <a:gd name="T39" fmla="*/ 501 h 590"/>
                <a:gd name="T40" fmla="*/ 220 w 589"/>
                <a:gd name="T41" fmla="*/ 516 h 590"/>
                <a:gd name="T42" fmla="*/ 250 w 589"/>
                <a:gd name="T43" fmla="*/ 589 h 590"/>
                <a:gd name="T44" fmla="*/ 367 w 589"/>
                <a:gd name="T45" fmla="*/ 545 h 590"/>
                <a:gd name="T46" fmla="*/ 441 w 589"/>
                <a:gd name="T47" fmla="*/ 472 h 590"/>
                <a:gd name="T48" fmla="*/ 544 w 589"/>
                <a:gd name="T49" fmla="*/ 486 h 590"/>
                <a:gd name="T50" fmla="*/ 574 w 589"/>
                <a:gd name="T51" fmla="*/ 354 h 590"/>
                <a:gd name="T52" fmla="*/ 544 w 589"/>
                <a:gd name="T53" fmla="*/ 413 h 590"/>
                <a:gd name="T54" fmla="*/ 500 w 589"/>
                <a:gd name="T55" fmla="*/ 457 h 590"/>
                <a:gd name="T56" fmla="*/ 338 w 589"/>
                <a:gd name="T57" fmla="*/ 486 h 590"/>
                <a:gd name="T58" fmla="*/ 309 w 589"/>
                <a:gd name="T59" fmla="*/ 545 h 590"/>
                <a:gd name="T60" fmla="*/ 250 w 589"/>
                <a:gd name="T61" fmla="*/ 530 h 590"/>
                <a:gd name="T62" fmla="*/ 147 w 589"/>
                <a:gd name="T63" fmla="*/ 427 h 590"/>
                <a:gd name="T64" fmla="*/ 73 w 589"/>
                <a:gd name="T65" fmla="*/ 442 h 590"/>
                <a:gd name="T66" fmla="*/ 58 w 589"/>
                <a:gd name="T67" fmla="*/ 383 h 590"/>
                <a:gd name="T68" fmla="*/ 103 w 589"/>
                <a:gd name="T69" fmla="*/ 295 h 590"/>
                <a:gd name="T70" fmla="*/ 58 w 589"/>
                <a:gd name="T71" fmla="*/ 192 h 590"/>
                <a:gd name="T72" fmla="*/ 73 w 589"/>
                <a:gd name="T73" fmla="*/ 133 h 590"/>
                <a:gd name="T74" fmla="*/ 147 w 589"/>
                <a:gd name="T75" fmla="*/ 163 h 590"/>
                <a:gd name="T76" fmla="*/ 250 w 589"/>
                <a:gd name="T77" fmla="*/ 59 h 590"/>
                <a:gd name="T78" fmla="*/ 309 w 589"/>
                <a:gd name="T79" fmla="*/ 30 h 590"/>
                <a:gd name="T80" fmla="*/ 338 w 589"/>
                <a:gd name="T81" fmla="*/ 104 h 590"/>
                <a:gd name="T82" fmla="*/ 500 w 589"/>
                <a:gd name="T83" fmla="*/ 133 h 590"/>
                <a:gd name="T84" fmla="*/ 544 w 589"/>
                <a:gd name="T85" fmla="*/ 163 h 590"/>
                <a:gd name="T86" fmla="*/ 485 w 589"/>
                <a:gd name="T87" fmla="*/ 221 h 590"/>
                <a:gd name="T88" fmla="*/ 485 w 589"/>
                <a:gd name="T89" fmla="*/ 354 h 590"/>
                <a:gd name="T90" fmla="*/ 544 w 589"/>
                <a:gd name="T91" fmla="*/ 41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9" h="590">
                  <a:moveTo>
                    <a:pt x="294" y="192"/>
                  </a:moveTo>
                  <a:lnTo>
                    <a:pt x="294" y="192"/>
                  </a:lnTo>
                  <a:cubicBezTo>
                    <a:pt x="235" y="192"/>
                    <a:pt x="191" y="236"/>
                    <a:pt x="191" y="295"/>
                  </a:cubicBezTo>
                  <a:cubicBezTo>
                    <a:pt x="191" y="339"/>
                    <a:pt x="235" y="383"/>
                    <a:pt x="294" y="383"/>
                  </a:cubicBezTo>
                  <a:cubicBezTo>
                    <a:pt x="353" y="383"/>
                    <a:pt x="397" y="339"/>
                    <a:pt x="397" y="295"/>
                  </a:cubicBezTo>
                  <a:cubicBezTo>
                    <a:pt x="397" y="236"/>
                    <a:pt x="353" y="192"/>
                    <a:pt x="294" y="192"/>
                  </a:cubicBezTo>
                  <a:close/>
                  <a:moveTo>
                    <a:pt x="294" y="354"/>
                  </a:moveTo>
                  <a:lnTo>
                    <a:pt x="294" y="354"/>
                  </a:lnTo>
                  <a:cubicBezTo>
                    <a:pt x="265" y="354"/>
                    <a:pt x="235" y="324"/>
                    <a:pt x="235" y="295"/>
                  </a:cubicBezTo>
                  <a:cubicBezTo>
                    <a:pt x="235" y="251"/>
                    <a:pt x="265" y="236"/>
                    <a:pt x="294" y="236"/>
                  </a:cubicBezTo>
                  <a:cubicBezTo>
                    <a:pt x="324" y="236"/>
                    <a:pt x="353" y="251"/>
                    <a:pt x="353" y="295"/>
                  </a:cubicBezTo>
                  <a:cubicBezTo>
                    <a:pt x="353" y="324"/>
                    <a:pt x="324" y="354"/>
                    <a:pt x="294" y="354"/>
                  </a:cubicBezTo>
                  <a:close/>
                  <a:moveTo>
                    <a:pt x="574" y="354"/>
                  </a:moveTo>
                  <a:lnTo>
                    <a:pt x="574" y="354"/>
                  </a:lnTo>
                  <a:cubicBezTo>
                    <a:pt x="529" y="339"/>
                    <a:pt x="529" y="339"/>
                    <a:pt x="529" y="339"/>
                  </a:cubicBezTo>
                  <a:cubicBezTo>
                    <a:pt x="529" y="324"/>
                    <a:pt x="529" y="309"/>
                    <a:pt x="529" y="295"/>
                  </a:cubicBezTo>
                  <a:cubicBezTo>
                    <a:pt x="529" y="280"/>
                    <a:pt x="529" y="265"/>
                    <a:pt x="529" y="251"/>
                  </a:cubicBezTo>
                  <a:cubicBezTo>
                    <a:pt x="574" y="221"/>
                    <a:pt x="574" y="221"/>
                    <a:pt x="574" y="221"/>
                  </a:cubicBezTo>
                  <a:cubicBezTo>
                    <a:pt x="588" y="206"/>
                    <a:pt x="588" y="192"/>
                    <a:pt x="588" y="163"/>
                  </a:cubicBezTo>
                  <a:cubicBezTo>
                    <a:pt x="544" y="104"/>
                    <a:pt x="544" y="104"/>
                    <a:pt x="544" y="104"/>
                  </a:cubicBezTo>
                  <a:cubicBezTo>
                    <a:pt x="529" y="74"/>
                    <a:pt x="515" y="74"/>
                    <a:pt x="485" y="89"/>
                  </a:cubicBezTo>
                  <a:cubicBezTo>
                    <a:pt x="441" y="118"/>
                    <a:pt x="441" y="118"/>
                    <a:pt x="441" y="118"/>
                  </a:cubicBezTo>
                  <a:cubicBezTo>
                    <a:pt x="426" y="89"/>
                    <a:pt x="397" y="74"/>
                    <a:pt x="367" y="74"/>
                  </a:cubicBezTo>
                  <a:cubicBezTo>
                    <a:pt x="367" y="30"/>
                    <a:pt x="367" y="30"/>
                    <a:pt x="367" y="30"/>
                  </a:cubicBezTo>
                  <a:cubicBezTo>
                    <a:pt x="367" y="15"/>
                    <a:pt x="353" y="0"/>
                    <a:pt x="338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35" y="0"/>
                    <a:pt x="220" y="15"/>
                    <a:pt x="220" y="30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191" y="74"/>
                    <a:pt x="162" y="89"/>
                    <a:pt x="147" y="118"/>
                  </a:cubicBezTo>
                  <a:cubicBezTo>
                    <a:pt x="103" y="89"/>
                    <a:pt x="103" y="89"/>
                    <a:pt x="103" y="89"/>
                  </a:cubicBezTo>
                  <a:cubicBezTo>
                    <a:pt x="73" y="74"/>
                    <a:pt x="58" y="74"/>
                    <a:pt x="44" y="10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92"/>
                    <a:pt x="0" y="206"/>
                    <a:pt x="14" y="221"/>
                  </a:cubicBezTo>
                  <a:cubicBezTo>
                    <a:pt x="58" y="251"/>
                    <a:pt x="58" y="251"/>
                    <a:pt x="58" y="251"/>
                  </a:cubicBezTo>
                  <a:cubicBezTo>
                    <a:pt x="58" y="265"/>
                    <a:pt x="58" y="280"/>
                    <a:pt x="58" y="295"/>
                  </a:cubicBezTo>
                  <a:cubicBezTo>
                    <a:pt x="58" y="309"/>
                    <a:pt x="58" y="324"/>
                    <a:pt x="58" y="339"/>
                  </a:cubicBezTo>
                  <a:cubicBezTo>
                    <a:pt x="14" y="354"/>
                    <a:pt x="14" y="354"/>
                    <a:pt x="14" y="354"/>
                  </a:cubicBezTo>
                  <a:cubicBezTo>
                    <a:pt x="0" y="368"/>
                    <a:pt x="0" y="398"/>
                    <a:pt x="0" y="413"/>
                  </a:cubicBezTo>
                  <a:cubicBezTo>
                    <a:pt x="44" y="486"/>
                    <a:pt x="44" y="486"/>
                    <a:pt x="44" y="486"/>
                  </a:cubicBezTo>
                  <a:cubicBezTo>
                    <a:pt x="58" y="501"/>
                    <a:pt x="73" y="501"/>
                    <a:pt x="103" y="501"/>
                  </a:cubicBezTo>
                  <a:cubicBezTo>
                    <a:pt x="147" y="472"/>
                    <a:pt x="147" y="472"/>
                    <a:pt x="147" y="472"/>
                  </a:cubicBezTo>
                  <a:cubicBezTo>
                    <a:pt x="162" y="486"/>
                    <a:pt x="191" y="501"/>
                    <a:pt x="220" y="516"/>
                  </a:cubicBezTo>
                  <a:cubicBezTo>
                    <a:pt x="220" y="545"/>
                    <a:pt x="220" y="545"/>
                    <a:pt x="220" y="545"/>
                  </a:cubicBezTo>
                  <a:cubicBezTo>
                    <a:pt x="220" y="560"/>
                    <a:pt x="235" y="589"/>
                    <a:pt x="250" y="589"/>
                  </a:cubicBezTo>
                  <a:cubicBezTo>
                    <a:pt x="338" y="589"/>
                    <a:pt x="338" y="589"/>
                    <a:pt x="338" y="589"/>
                  </a:cubicBezTo>
                  <a:cubicBezTo>
                    <a:pt x="353" y="589"/>
                    <a:pt x="367" y="560"/>
                    <a:pt x="367" y="545"/>
                  </a:cubicBezTo>
                  <a:cubicBezTo>
                    <a:pt x="367" y="516"/>
                    <a:pt x="367" y="516"/>
                    <a:pt x="367" y="516"/>
                  </a:cubicBezTo>
                  <a:cubicBezTo>
                    <a:pt x="397" y="501"/>
                    <a:pt x="426" y="486"/>
                    <a:pt x="441" y="472"/>
                  </a:cubicBezTo>
                  <a:cubicBezTo>
                    <a:pt x="485" y="501"/>
                    <a:pt x="485" y="501"/>
                    <a:pt x="485" y="501"/>
                  </a:cubicBezTo>
                  <a:cubicBezTo>
                    <a:pt x="515" y="501"/>
                    <a:pt x="529" y="501"/>
                    <a:pt x="544" y="486"/>
                  </a:cubicBezTo>
                  <a:cubicBezTo>
                    <a:pt x="588" y="413"/>
                    <a:pt x="588" y="413"/>
                    <a:pt x="588" y="413"/>
                  </a:cubicBezTo>
                  <a:cubicBezTo>
                    <a:pt x="588" y="398"/>
                    <a:pt x="588" y="368"/>
                    <a:pt x="574" y="354"/>
                  </a:cubicBezTo>
                  <a:close/>
                  <a:moveTo>
                    <a:pt x="544" y="413"/>
                  </a:moveTo>
                  <a:lnTo>
                    <a:pt x="544" y="413"/>
                  </a:lnTo>
                  <a:cubicBezTo>
                    <a:pt x="515" y="442"/>
                    <a:pt x="515" y="442"/>
                    <a:pt x="515" y="442"/>
                  </a:cubicBezTo>
                  <a:cubicBezTo>
                    <a:pt x="515" y="457"/>
                    <a:pt x="500" y="457"/>
                    <a:pt x="500" y="457"/>
                  </a:cubicBezTo>
                  <a:cubicBezTo>
                    <a:pt x="441" y="427"/>
                    <a:pt x="441" y="427"/>
                    <a:pt x="441" y="427"/>
                  </a:cubicBezTo>
                  <a:cubicBezTo>
                    <a:pt x="412" y="457"/>
                    <a:pt x="382" y="472"/>
                    <a:pt x="338" y="486"/>
                  </a:cubicBezTo>
                  <a:cubicBezTo>
                    <a:pt x="338" y="530"/>
                    <a:pt x="338" y="530"/>
                    <a:pt x="338" y="530"/>
                  </a:cubicBezTo>
                  <a:cubicBezTo>
                    <a:pt x="338" y="530"/>
                    <a:pt x="324" y="545"/>
                    <a:pt x="309" y="545"/>
                  </a:cubicBezTo>
                  <a:cubicBezTo>
                    <a:pt x="279" y="545"/>
                    <a:pt x="279" y="545"/>
                    <a:pt x="279" y="545"/>
                  </a:cubicBezTo>
                  <a:cubicBezTo>
                    <a:pt x="265" y="545"/>
                    <a:pt x="250" y="530"/>
                    <a:pt x="250" y="530"/>
                  </a:cubicBezTo>
                  <a:cubicBezTo>
                    <a:pt x="250" y="486"/>
                    <a:pt x="250" y="486"/>
                    <a:pt x="250" y="486"/>
                  </a:cubicBezTo>
                  <a:cubicBezTo>
                    <a:pt x="206" y="472"/>
                    <a:pt x="176" y="457"/>
                    <a:pt x="147" y="427"/>
                  </a:cubicBezTo>
                  <a:cubicBezTo>
                    <a:pt x="88" y="457"/>
                    <a:pt x="88" y="457"/>
                    <a:pt x="88" y="457"/>
                  </a:cubicBezTo>
                  <a:cubicBezTo>
                    <a:pt x="88" y="457"/>
                    <a:pt x="73" y="457"/>
                    <a:pt x="73" y="442"/>
                  </a:cubicBezTo>
                  <a:cubicBezTo>
                    <a:pt x="44" y="413"/>
                    <a:pt x="44" y="413"/>
                    <a:pt x="44" y="413"/>
                  </a:cubicBezTo>
                  <a:cubicBezTo>
                    <a:pt x="44" y="398"/>
                    <a:pt x="44" y="383"/>
                    <a:pt x="58" y="383"/>
                  </a:cubicBezTo>
                  <a:cubicBezTo>
                    <a:pt x="103" y="354"/>
                    <a:pt x="103" y="354"/>
                    <a:pt x="103" y="354"/>
                  </a:cubicBezTo>
                  <a:cubicBezTo>
                    <a:pt x="103" y="339"/>
                    <a:pt x="103" y="309"/>
                    <a:pt x="103" y="295"/>
                  </a:cubicBezTo>
                  <a:cubicBezTo>
                    <a:pt x="103" y="265"/>
                    <a:pt x="103" y="251"/>
                    <a:pt x="103" y="221"/>
                  </a:cubicBezTo>
                  <a:cubicBezTo>
                    <a:pt x="58" y="192"/>
                    <a:pt x="58" y="192"/>
                    <a:pt x="58" y="192"/>
                  </a:cubicBezTo>
                  <a:cubicBezTo>
                    <a:pt x="44" y="192"/>
                    <a:pt x="44" y="177"/>
                    <a:pt x="44" y="163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73" y="133"/>
                    <a:pt x="88" y="118"/>
                    <a:pt x="88" y="133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76" y="133"/>
                    <a:pt x="206" y="104"/>
                    <a:pt x="250" y="104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45"/>
                    <a:pt x="265" y="30"/>
                    <a:pt x="279" y="30"/>
                  </a:cubicBezTo>
                  <a:cubicBezTo>
                    <a:pt x="309" y="30"/>
                    <a:pt x="309" y="30"/>
                    <a:pt x="309" y="30"/>
                  </a:cubicBezTo>
                  <a:cubicBezTo>
                    <a:pt x="324" y="30"/>
                    <a:pt x="338" y="45"/>
                    <a:pt x="338" y="59"/>
                  </a:cubicBezTo>
                  <a:cubicBezTo>
                    <a:pt x="338" y="104"/>
                    <a:pt x="338" y="104"/>
                    <a:pt x="338" y="104"/>
                  </a:cubicBezTo>
                  <a:cubicBezTo>
                    <a:pt x="382" y="104"/>
                    <a:pt x="412" y="133"/>
                    <a:pt x="441" y="163"/>
                  </a:cubicBezTo>
                  <a:cubicBezTo>
                    <a:pt x="500" y="133"/>
                    <a:pt x="500" y="133"/>
                    <a:pt x="500" y="133"/>
                  </a:cubicBezTo>
                  <a:cubicBezTo>
                    <a:pt x="500" y="118"/>
                    <a:pt x="515" y="133"/>
                    <a:pt x="515" y="133"/>
                  </a:cubicBezTo>
                  <a:cubicBezTo>
                    <a:pt x="544" y="163"/>
                    <a:pt x="544" y="163"/>
                    <a:pt x="544" y="163"/>
                  </a:cubicBezTo>
                  <a:cubicBezTo>
                    <a:pt x="544" y="177"/>
                    <a:pt x="544" y="192"/>
                    <a:pt x="529" y="192"/>
                  </a:cubicBezTo>
                  <a:cubicBezTo>
                    <a:pt x="485" y="221"/>
                    <a:pt x="485" y="221"/>
                    <a:pt x="485" y="221"/>
                  </a:cubicBezTo>
                  <a:cubicBezTo>
                    <a:pt x="485" y="251"/>
                    <a:pt x="485" y="265"/>
                    <a:pt x="485" y="295"/>
                  </a:cubicBezTo>
                  <a:cubicBezTo>
                    <a:pt x="485" y="309"/>
                    <a:pt x="485" y="339"/>
                    <a:pt x="485" y="354"/>
                  </a:cubicBezTo>
                  <a:cubicBezTo>
                    <a:pt x="529" y="383"/>
                    <a:pt x="529" y="383"/>
                    <a:pt x="529" y="383"/>
                  </a:cubicBezTo>
                  <a:cubicBezTo>
                    <a:pt x="544" y="383"/>
                    <a:pt x="544" y="398"/>
                    <a:pt x="544" y="4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06821FA-5390-4C49-BF02-8E4B960727A1}"/>
                </a:ext>
              </a:extLst>
            </p:cNvPr>
            <p:cNvSpPr/>
            <p:nvPr/>
          </p:nvSpPr>
          <p:spPr>
            <a:xfrm>
              <a:off x="2647653" y="1646648"/>
              <a:ext cx="149387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Vorbereitung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ist King</a:t>
              </a:r>
              <a:endParaRPr lang="de-DE" dirty="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548B29E3-12D7-984A-BA54-1A614AB86449}"/>
                </a:ext>
              </a:extLst>
            </p:cNvPr>
            <p:cNvSpPr/>
            <p:nvPr/>
          </p:nvSpPr>
          <p:spPr>
            <a:xfrm>
              <a:off x="1813931" y="3105834"/>
              <a:ext cx="166744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Zielgerichteter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Ablauf</a:t>
              </a:r>
              <a:endParaRPr lang="de-DE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F4B7B5CD-3D12-D94E-927C-80BA2BC87D99}"/>
                </a:ext>
              </a:extLst>
            </p:cNvPr>
            <p:cNvSpPr/>
            <p:nvPr/>
          </p:nvSpPr>
          <p:spPr>
            <a:xfrm>
              <a:off x="2823566" y="4801617"/>
              <a:ext cx="124207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Einfache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Werkzeuge</a:t>
              </a:r>
              <a:endParaRPr lang="de-DE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8D15F76-8417-984D-BA6A-C1C26D3010F3}"/>
                </a:ext>
              </a:extLst>
            </p:cNvPr>
            <p:cNvSpPr/>
            <p:nvPr/>
          </p:nvSpPr>
          <p:spPr>
            <a:xfrm>
              <a:off x="5070154" y="5685991"/>
              <a:ext cx="154369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 err="1">
                  <a:solidFill>
                    <a:srgbClr val="AE9A5F"/>
                  </a:solidFill>
                  <a:cs typeface="Arial" panose="020B0604020202020204" pitchFamily="34" charset="0"/>
                </a:rPr>
                <a:t>Präsentations</a:t>
              </a: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Booster</a:t>
              </a:r>
              <a:endParaRPr lang="de-DE" dirty="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51253BB5-41CC-C448-805C-3EF0BF45ED03}"/>
                </a:ext>
              </a:extLst>
            </p:cNvPr>
            <p:cNvSpPr/>
            <p:nvPr/>
          </p:nvSpPr>
          <p:spPr>
            <a:xfrm>
              <a:off x="8742942" y="3905773"/>
              <a:ext cx="106189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indent="0" algn="ctr">
                <a:buNone/>
              </a:pP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Wirkung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steigern</a:t>
              </a:r>
              <a:endParaRPr lang="de-DE" b="1" dirty="0">
                <a:cs typeface="Arial" panose="020B0604020202020204" pitchFamily="34" charset="0"/>
              </a:endParaRP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479AF7F2-0AA0-4A48-A3FD-5FC7D142CDDC}"/>
                </a:ext>
              </a:extLst>
            </p:cNvPr>
            <p:cNvSpPr/>
            <p:nvPr/>
          </p:nvSpPr>
          <p:spPr>
            <a:xfrm>
              <a:off x="7635866" y="5124783"/>
              <a:ext cx="152926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50800" indent="0">
                <a:buNone/>
              </a:pP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Aufmerksam-</a:t>
              </a:r>
            </a:p>
            <a:p>
              <a:pPr marL="50800" indent="0">
                <a:buNone/>
              </a:pPr>
              <a:r>
                <a:rPr lang="de-DE" b="1" dirty="0" err="1">
                  <a:solidFill>
                    <a:srgbClr val="AE9A5F"/>
                  </a:solidFill>
                  <a:cs typeface="Arial" panose="020B0604020202020204" pitchFamily="34" charset="0"/>
                </a:rPr>
                <a:t>keit</a:t>
              </a: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 erhalten</a:t>
              </a:r>
            </a:p>
          </p:txBody>
        </p:sp>
        <p:sp>
          <p:nvSpPr>
            <p:cNvPr id="20" name="Freeform 179">
              <a:extLst>
                <a:ext uri="{FF2B5EF4-FFF2-40B4-BE49-F238E27FC236}">
                  <a16:creationId xmlns:a16="http://schemas.microsoft.com/office/drawing/2014/main" id="{6617A099-C681-E743-B24D-116A25E35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9202" y="4851684"/>
              <a:ext cx="587649" cy="546197"/>
            </a:xfrm>
            <a:custGeom>
              <a:avLst/>
              <a:gdLst>
                <a:gd name="T0" fmla="*/ 589 w 634"/>
                <a:gd name="T1" fmla="*/ 0 h 590"/>
                <a:gd name="T2" fmla="*/ 589 w 634"/>
                <a:gd name="T3" fmla="*/ 0 h 590"/>
                <a:gd name="T4" fmla="*/ 412 w 634"/>
                <a:gd name="T5" fmla="*/ 117 h 590"/>
                <a:gd name="T6" fmla="*/ 162 w 634"/>
                <a:gd name="T7" fmla="*/ 117 h 590"/>
                <a:gd name="T8" fmla="*/ 0 w 634"/>
                <a:gd name="T9" fmla="*/ 265 h 590"/>
                <a:gd name="T10" fmla="*/ 118 w 634"/>
                <a:gd name="T11" fmla="*/ 397 h 590"/>
                <a:gd name="T12" fmla="*/ 118 w 634"/>
                <a:gd name="T13" fmla="*/ 559 h 590"/>
                <a:gd name="T14" fmla="*/ 162 w 634"/>
                <a:gd name="T15" fmla="*/ 589 h 590"/>
                <a:gd name="T16" fmla="*/ 221 w 634"/>
                <a:gd name="T17" fmla="*/ 589 h 590"/>
                <a:gd name="T18" fmla="*/ 265 w 634"/>
                <a:gd name="T19" fmla="*/ 559 h 590"/>
                <a:gd name="T20" fmla="*/ 265 w 634"/>
                <a:gd name="T21" fmla="*/ 397 h 590"/>
                <a:gd name="T22" fmla="*/ 412 w 634"/>
                <a:gd name="T23" fmla="*/ 397 h 590"/>
                <a:gd name="T24" fmla="*/ 589 w 634"/>
                <a:gd name="T25" fmla="*/ 515 h 590"/>
                <a:gd name="T26" fmla="*/ 633 w 634"/>
                <a:gd name="T27" fmla="*/ 471 h 590"/>
                <a:gd name="T28" fmla="*/ 633 w 634"/>
                <a:gd name="T29" fmla="*/ 44 h 590"/>
                <a:gd name="T30" fmla="*/ 589 w 634"/>
                <a:gd name="T31" fmla="*/ 0 h 590"/>
                <a:gd name="T32" fmla="*/ 221 w 634"/>
                <a:gd name="T33" fmla="*/ 530 h 590"/>
                <a:gd name="T34" fmla="*/ 221 w 634"/>
                <a:gd name="T35" fmla="*/ 530 h 590"/>
                <a:gd name="T36" fmla="*/ 207 w 634"/>
                <a:gd name="T37" fmla="*/ 559 h 590"/>
                <a:gd name="T38" fmla="*/ 177 w 634"/>
                <a:gd name="T39" fmla="*/ 559 h 590"/>
                <a:gd name="T40" fmla="*/ 162 w 634"/>
                <a:gd name="T41" fmla="*/ 530 h 590"/>
                <a:gd name="T42" fmla="*/ 162 w 634"/>
                <a:gd name="T43" fmla="*/ 397 h 590"/>
                <a:gd name="T44" fmla="*/ 221 w 634"/>
                <a:gd name="T45" fmla="*/ 397 h 590"/>
                <a:gd name="T46" fmla="*/ 221 w 634"/>
                <a:gd name="T47" fmla="*/ 530 h 590"/>
                <a:gd name="T48" fmla="*/ 324 w 634"/>
                <a:gd name="T49" fmla="*/ 353 h 590"/>
                <a:gd name="T50" fmla="*/ 324 w 634"/>
                <a:gd name="T51" fmla="*/ 353 h 590"/>
                <a:gd name="T52" fmla="*/ 162 w 634"/>
                <a:gd name="T53" fmla="*/ 353 h 590"/>
                <a:gd name="T54" fmla="*/ 44 w 634"/>
                <a:gd name="T55" fmla="*/ 265 h 590"/>
                <a:gd name="T56" fmla="*/ 162 w 634"/>
                <a:gd name="T57" fmla="*/ 162 h 590"/>
                <a:gd name="T58" fmla="*/ 324 w 634"/>
                <a:gd name="T59" fmla="*/ 162 h 590"/>
                <a:gd name="T60" fmla="*/ 324 w 634"/>
                <a:gd name="T61" fmla="*/ 353 h 590"/>
                <a:gd name="T62" fmla="*/ 412 w 634"/>
                <a:gd name="T63" fmla="*/ 353 h 590"/>
                <a:gd name="T64" fmla="*/ 412 w 634"/>
                <a:gd name="T65" fmla="*/ 353 h 590"/>
                <a:gd name="T66" fmla="*/ 354 w 634"/>
                <a:gd name="T67" fmla="*/ 353 h 590"/>
                <a:gd name="T68" fmla="*/ 354 w 634"/>
                <a:gd name="T69" fmla="*/ 162 h 590"/>
                <a:gd name="T70" fmla="*/ 412 w 634"/>
                <a:gd name="T71" fmla="*/ 162 h 590"/>
                <a:gd name="T72" fmla="*/ 412 w 634"/>
                <a:gd name="T73" fmla="*/ 353 h 590"/>
                <a:gd name="T74" fmla="*/ 589 w 634"/>
                <a:gd name="T75" fmla="*/ 471 h 590"/>
                <a:gd name="T76" fmla="*/ 589 w 634"/>
                <a:gd name="T77" fmla="*/ 471 h 590"/>
                <a:gd name="T78" fmla="*/ 457 w 634"/>
                <a:gd name="T79" fmla="*/ 383 h 590"/>
                <a:gd name="T80" fmla="*/ 457 w 634"/>
                <a:gd name="T81" fmla="*/ 147 h 590"/>
                <a:gd name="T82" fmla="*/ 589 w 634"/>
                <a:gd name="T83" fmla="*/ 44 h 590"/>
                <a:gd name="T84" fmla="*/ 589 w 634"/>
                <a:gd name="T85" fmla="*/ 471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4" h="590">
                  <a:moveTo>
                    <a:pt x="589" y="0"/>
                  </a:moveTo>
                  <a:lnTo>
                    <a:pt x="589" y="0"/>
                  </a:lnTo>
                  <a:cubicBezTo>
                    <a:pt x="412" y="117"/>
                    <a:pt x="412" y="117"/>
                    <a:pt x="412" y="117"/>
                  </a:cubicBezTo>
                  <a:cubicBezTo>
                    <a:pt x="162" y="117"/>
                    <a:pt x="162" y="117"/>
                    <a:pt x="162" y="117"/>
                  </a:cubicBezTo>
                  <a:cubicBezTo>
                    <a:pt x="74" y="117"/>
                    <a:pt x="0" y="176"/>
                    <a:pt x="0" y="265"/>
                  </a:cubicBezTo>
                  <a:cubicBezTo>
                    <a:pt x="0" y="338"/>
                    <a:pt x="59" y="383"/>
                    <a:pt x="118" y="397"/>
                  </a:cubicBezTo>
                  <a:lnTo>
                    <a:pt x="118" y="559"/>
                  </a:lnTo>
                  <a:cubicBezTo>
                    <a:pt x="118" y="574"/>
                    <a:pt x="148" y="589"/>
                    <a:pt x="162" y="589"/>
                  </a:cubicBezTo>
                  <a:cubicBezTo>
                    <a:pt x="221" y="589"/>
                    <a:pt x="221" y="589"/>
                    <a:pt x="221" y="589"/>
                  </a:cubicBezTo>
                  <a:cubicBezTo>
                    <a:pt x="236" y="589"/>
                    <a:pt x="265" y="574"/>
                    <a:pt x="265" y="559"/>
                  </a:cubicBezTo>
                  <a:cubicBezTo>
                    <a:pt x="265" y="397"/>
                    <a:pt x="265" y="397"/>
                    <a:pt x="265" y="397"/>
                  </a:cubicBezTo>
                  <a:cubicBezTo>
                    <a:pt x="412" y="397"/>
                    <a:pt x="412" y="397"/>
                    <a:pt x="412" y="397"/>
                  </a:cubicBezTo>
                  <a:cubicBezTo>
                    <a:pt x="589" y="515"/>
                    <a:pt x="589" y="515"/>
                    <a:pt x="589" y="515"/>
                  </a:cubicBezTo>
                  <a:cubicBezTo>
                    <a:pt x="619" y="515"/>
                    <a:pt x="633" y="500"/>
                    <a:pt x="633" y="471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29"/>
                    <a:pt x="619" y="0"/>
                    <a:pt x="589" y="0"/>
                  </a:cubicBezTo>
                  <a:close/>
                  <a:moveTo>
                    <a:pt x="221" y="530"/>
                  </a:moveTo>
                  <a:lnTo>
                    <a:pt x="221" y="530"/>
                  </a:lnTo>
                  <a:cubicBezTo>
                    <a:pt x="221" y="545"/>
                    <a:pt x="207" y="559"/>
                    <a:pt x="207" y="559"/>
                  </a:cubicBezTo>
                  <a:cubicBezTo>
                    <a:pt x="177" y="559"/>
                    <a:pt x="177" y="559"/>
                    <a:pt x="177" y="559"/>
                  </a:cubicBezTo>
                  <a:cubicBezTo>
                    <a:pt x="177" y="559"/>
                    <a:pt x="162" y="545"/>
                    <a:pt x="162" y="530"/>
                  </a:cubicBezTo>
                  <a:cubicBezTo>
                    <a:pt x="162" y="397"/>
                    <a:pt x="162" y="397"/>
                    <a:pt x="162" y="397"/>
                  </a:cubicBezTo>
                  <a:cubicBezTo>
                    <a:pt x="162" y="397"/>
                    <a:pt x="207" y="397"/>
                    <a:pt x="221" y="397"/>
                  </a:cubicBezTo>
                  <a:lnTo>
                    <a:pt x="221" y="530"/>
                  </a:lnTo>
                  <a:close/>
                  <a:moveTo>
                    <a:pt x="324" y="353"/>
                  </a:moveTo>
                  <a:lnTo>
                    <a:pt x="324" y="353"/>
                  </a:lnTo>
                  <a:cubicBezTo>
                    <a:pt x="162" y="353"/>
                    <a:pt x="162" y="353"/>
                    <a:pt x="162" y="353"/>
                  </a:cubicBezTo>
                  <a:cubicBezTo>
                    <a:pt x="118" y="353"/>
                    <a:pt x="44" y="353"/>
                    <a:pt x="44" y="265"/>
                  </a:cubicBezTo>
                  <a:cubicBezTo>
                    <a:pt x="44" y="176"/>
                    <a:pt x="118" y="162"/>
                    <a:pt x="162" y="162"/>
                  </a:cubicBezTo>
                  <a:cubicBezTo>
                    <a:pt x="324" y="162"/>
                    <a:pt x="324" y="162"/>
                    <a:pt x="324" y="162"/>
                  </a:cubicBezTo>
                  <a:lnTo>
                    <a:pt x="324" y="353"/>
                  </a:lnTo>
                  <a:close/>
                  <a:moveTo>
                    <a:pt x="412" y="353"/>
                  </a:moveTo>
                  <a:lnTo>
                    <a:pt x="412" y="353"/>
                  </a:lnTo>
                  <a:cubicBezTo>
                    <a:pt x="354" y="353"/>
                    <a:pt x="354" y="353"/>
                    <a:pt x="354" y="353"/>
                  </a:cubicBezTo>
                  <a:cubicBezTo>
                    <a:pt x="354" y="162"/>
                    <a:pt x="354" y="162"/>
                    <a:pt x="354" y="162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62"/>
                    <a:pt x="412" y="338"/>
                    <a:pt x="412" y="353"/>
                  </a:cubicBezTo>
                  <a:close/>
                  <a:moveTo>
                    <a:pt x="589" y="471"/>
                  </a:moveTo>
                  <a:lnTo>
                    <a:pt x="589" y="471"/>
                  </a:lnTo>
                  <a:cubicBezTo>
                    <a:pt x="457" y="383"/>
                    <a:pt x="457" y="383"/>
                    <a:pt x="457" y="383"/>
                  </a:cubicBezTo>
                  <a:cubicBezTo>
                    <a:pt x="457" y="353"/>
                    <a:pt x="457" y="162"/>
                    <a:pt x="457" y="147"/>
                  </a:cubicBezTo>
                  <a:cubicBezTo>
                    <a:pt x="589" y="44"/>
                    <a:pt x="589" y="44"/>
                    <a:pt x="589" y="44"/>
                  </a:cubicBezTo>
                  <a:cubicBezTo>
                    <a:pt x="589" y="74"/>
                    <a:pt x="589" y="456"/>
                    <a:pt x="589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A181B081-46C4-0A4E-B1E6-AB56D4347433}"/>
                </a:ext>
              </a:extLst>
            </p:cNvPr>
            <p:cNvSpPr/>
            <p:nvPr/>
          </p:nvSpPr>
          <p:spPr>
            <a:xfrm>
              <a:off x="5495078" y="665515"/>
              <a:ext cx="111876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Pitch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gewinnen</a:t>
              </a:r>
              <a:endParaRPr lang="de-DE" dirty="0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7F8434B7-72B0-D242-8FF9-88DD54C5F3DF}"/>
                </a:ext>
              </a:extLst>
            </p:cNvPr>
            <p:cNvSpPr/>
            <p:nvPr/>
          </p:nvSpPr>
          <p:spPr>
            <a:xfrm>
              <a:off x="7653932" y="1206799"/>
              <a:ext cx="140121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 err="1">
                  <a:solidFill>
                    <a:srgbClr val="AE9A5F"/>
                  </a:solidFill>
                  <a:cs typeface="Arial" panose="020B0604020202020204" pitchFamily="34" charset="0"/>
                </a:rPr>
                <a:t>Kommunika</a:t>
              </a: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-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 err="1">
                  <a:solidFill>
                    <a:srgbClr val="AE9A5F"/>
                  </a:solidFill>
                  <a:cs typeface="Arial" panose="020B0604020202020204" pitchFamily="34" charset="0"/>
                </a:rPr>
                <a:t>tionstools</a:t>
              </a:r>
              <a:endParaRPr lang="de-DE" dirty="0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3C3E47EA-F6E8-EF4B-A293-EAF18C1CEF44}"/>
                </a:ext>
              </a:extLst>
            </p:cNvPr>
            <p:cNvSpPr/>
            <p:nvPr/>
          </p:nvSpPr>
          <p:spPr>
            <a:xfrm>
              <a:off x="8643428" y="2347659"/>
              <a:ext cx="144917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Virtuelle </a:t>
              </a:r>
              <a:b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</a:br>
              <a:r>
                <a:rPr lang="de-DE" b="1" dirty="0">
                  <a:solidFill>
                    <a:srgbClr val="AE9A5F"/>
                  </a:solidFill>
                  <a:cs typeface="Arial" panose="020B0604020202020204" pitchFamily="34" charset="0"/>
                </a:rPr>
                <a:t>Power Teams</a:t>
              </a:r>
              <a:endParaRPr lang="de-DE" dirty="0"/>
            </a:p>
          </p:txBody>
        </p:sp>
      </p:grpSp>
      <p:pic>
        <p:nvPicPr>
          <p:cNvPr id="24" name="Grafik 23">
            <a:extLst>
              <a:ext uri="{FF2B5EF4-FFF2-40B4-BE49-F238E27FC236}">
                <a16:creationId xmlns:a16="http://schemas.microsoft.com/office/drawing/2014/main" id="{1DCD3162-D1DB-3048-B2D8-10E7096751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478" b="91275" l="10000" r="90000"/>
                    </a14:imgEffect>
                  </a14:imgLayer>
                </a14:imgProps>
              </a:ext>
            </a:extLst>
          </a:blip>
          <a:srcRect t="12754"/>
          <a:stretch/>
        </p:blipFill>
        <p:spPr>
          <a:xfrm>
            <a:off x="-238960" y="665515"/>
            <a:ext cx="12868343" cy="624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2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087D15F8-982B-AB47-989C-94378A4F36D1}"/>
              </a:ext>
            </a:extLst>
          </p:cNvPr>
          <p:cNvGrpSpPr/>
          <p:nvPr/>
        </p:nvGrpSpPr>
        <p:grpSpPr>
          <a:xfrm>
            <a:off x="3364928" y="1149287"/>
            <a:ext cx="5683293" cy="3888451"/>
            <a:chOff x="2375372" y="1211917"/>
            <a:chExt cx="5683293" cy="3888451"/>
          </a:xfrm>
        </p:grpSpPr>
        <p:sp>
          <p:nvSpPr>
            <p:cNvPr id="2" name="Freeform 213">
              <a:extLst>
                <a:ext uri="{FF2B5EF4-FFF2-40B4-BE49-F238E27FC236}">
                  <a16:creationId xmlns:a16="http://schemas.microsoft.com/office/drawing/2014/main" id="{47B2BD0F-0FAB-274B-8F3B-681D51AA8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797" y="1273064"/>
              <a:ext cx="775927" cy="775068"/>
            </a:xfrm>
            <a:custGeom>
              <a:avLst/>
              <a:gdLst>
                <a:gd name="T0" fmla="*/ 589 w 634"/>
                <a:gd name="T1" fmla="*/ 236 h 619"/>
                <a:gd name="T2" fmla="*/ 589 w 634"/>
                <a:gd name="T3" fmla="*/ 236 h 619"/>
                <a:gd name="T4" fmla="*/ 589 w 634"/>
                <a:gd name="T5" fmla="*/ 545 h 619"/>
                <a:gd name="T6" fmla="*/ 545 w 634"/>
                <a:gd name="T7" fmla="*/ 589 h 619"/>
                <a:gd name="T8" fmla="*/ 89 w 634"/>
                <a:gd name="T9" fmla="*/ 589 h 619"/>
                <a:gd name="T10" fmla="*/ 45 w 634"/>
                <a:gd name="T11" fmla="*/ 545 h 619"/>
                <a:gd name="T12" fmla="*/ 45 w 634"/>
                <a:gd name="T13" fmla="*/ 74 h 619"/>
                <a:gd name="T14" fmla="*/ 89 w 634"/>
                <a:gd name="T15" fmla="*/ 29 h 619"/>
                <a:gd name="T16" fmla="*/ 398 w 634"/>
                <a:gd name="T17" fmla="*/ 29 h 619"/>
                <a:gd name="T18" fmla="*/ 398 w 634"/>
                <a:gd name="T19" fmla="*/ 0 h 619"/>
                <a:gd name="T20" fmla="*/ 89 w 634"/>
                <a:gd name="T21" fmla="*/ 0 h 619"/>
                <a:gd name="T22" fmla="*/ 0 w 634"/>
                <a:gd name="T23" fmla="*/ 74 h 619"/>
                <a:gd name="T24" fmla="*/ 0 w 634"/>
                <a:gd name="T25" fmla="*/ 545 h 619"/>
                <a:gd name="T26" fmla="*/ 89 w 634"/>
                <a:gd name="T27" fmla="*/ 618 h 619"/>
                <a:gd name="T28" fmla="*/ 545 w 634"/>
                <a:gd name="T29" fmla="*/ 618 h 619"/>
                <a:gd name="T30" fmla="*/ 633 w 634"/>
                <a:gd name="T31" fmla="*/ 545 h 619"/>
                <a:gd name="T32" fmla="*/ 633 w 634"/>
                <a:gd name="T33" fmla="*/ 236 h 619"/>
                <a:gd name="T34" fmla="*/ 589 w 634"/>
                <a:gd name="T35" fmla="*/ 236 h 619"/>
                <a:gd name="T36" fmla="*/ 162 w 634"/>
                <a:gd name="T37" fmla="*/ 354 h 619"/>
                <a:gd name="T38" fmla="*/ 162 w 634"/>
                <a:gd name="T39" fmla="*/ 354 h 619"/>
                <a:gd name="T40" fmla="*/ 74 w 634"/>
                <a:gd name="T41" fmla="*/ 516 h 619"/>
                <a:gd name="T42" fmla="*/ 103 w 634"/>
                <a:gd name="T43" fmla="*/ 545 h 619"/>
                <a:gd name="T44" fmla="*/ 280 w 634"/>
                <a:gd name="T45" fmla="*/ 457 h 619"/>
                <a:gd name="T46" fmla="*/ 295 w 634"/>
                <a:gd name="T47" fmla="*/ 457 h 619"/>
                <a:gd name="T48" fmla="*/ 604 w 634"/>
                <a:gd name="T49" fmla="*/ 147 h 619"/>
                <a:gd name="T50" fmla="*/ 604 w 634"/>
                <a:gd name="T51" fmla="*/ 88 h 619"/>
                <a:gd name="T52" fmla="*/ 530 w 634"/>
                <a:gd name="T53" fmla="*/ 29 h 619"/>
                <a:gd name="T54" fmla="*/ 471 w 634"/>
                <a:gd name="T55" fmla="*/ 29 h 619"/>
                <a:gd name="T56" fmla="*/ 177 w 634"/>
                <a:gd name="T57" fmla="*/ 324 h 619"/>
                <a:gd name="T58" fmla="*/ 162 w 634"/>
                <a:gd name="T59" fmla="*/ 354 h 619"/>
                <a:gd name="T60" fmla="*/ 486 w 634"/>
                <a:gd name="T61" fmla="*/ 74 h 619"/>
                <a:gd name="T62" fmla="*/ 486 w 634"/>
                <a:gd name="T63" fmla="*/ 74 h 619"/>
                <a:gd name="T64" fmla="*/ 516 w 634"/>
                <a:gd name="T65" fmla="*/ 74 h 619"/>
                <a:gd name="T66" fmla="*/ 560 w 634"/>
                <a:gd name="T67" fmla="*/ 103 h 619"/>
                <a:gd name="T68" fmla="*/ 560 w 634"/>
                <a:gd name="T69" fmla="*/ 133 h 619"/>
                <a:gd name="T70" fmla="*/ 516 w 634"/>
                <a:gd name="T71" fmla="*/ 177 h 619"/>
                <a:gd name="T72" fmla="*/ 457 w 634"/>
                <a:gd name="T73" fmla="*/ 103 h 619"/>
                <a:gd name="T74" fmla="*/ 486 w 634"/>
                <a:gd name="T75" fmla="*/ 74 h 619"/>
                <a:gd name="T76" fmla="*/ 428 w 634"/>
                <a:gd name="T77" fmla="*/ 133 h 619"/>
                <a:gd name="T78" fmla="*/ 428 w 634"/>
                <a:gd name="T79" fmla="*/ 133 h 619"/>
                <a:gd name="T80" fmla="*/ 486 w 634"/>
                <a:gd name="T81" fmla="*/ 206 h 619"/>
                <a:gd name="T82" fmla="*/ 266 w 634"/>
                <a:gd name="T83" fmla="*/ 427 h 619"/>
                <a:gd name="T84" fmla="*/ 207 w 634"/>
                <a:gd name="T85" fmla="*/ 354 h 619"/>
                <a:gd name="T86" fmla="*/ 428 w 634"/>
                <a:gd name="T87" fmla="*/ 133 h 619"/>
                <a:gd name="T88" fmla="*/ 236 w 634"/>
                <a:gd name="T89" fmla="*/ 442 h 619"/>
                <a:gd name="T90" fmla="*/ 236 w 634"/>
                <a:gd name="T91" fmla="*/ 442 h 619"/>
                <a:gd name="T92" fmla="*/ 133 w 634"/>
                <a:gd name="T93" fmla="*/ 516 h 619"/>
                <a:gd name="T94" fmla="*/ 118 w 634"/>
                <a:gd name="T95" fmla="*/ 501 h 619"/>
                <a:gd name="T96" fmla="*/ 177 w 634"/>
                <a:gd name="T97" fmla="*/ 398 h 619"/>
                <a:gd name="T98" fmla="*/ 236 w 634"/>
                <a:gd name="T99" fmla="*/ 44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4" h="619">
                  <a:moveTo>
                    <a:pt x="589" y="236"/>
                  </a:moveTo>
                  <a:lnTo>
                    <a:pt x="589" y="236"/>
                  </a:lnTo>
                  <a:cubicBezTo>
                    <a:pt x="589" y="545"/>
                    <a:pt x="589" y="545"/>
                    <a:pt x="589" y="545"/>
                  </a:cubicBezTo>
                  <a:cubicBezTo>
                    <a:pt x="589" y="559"/>
                    <a:pt x="575" y="589"/>
                    <a:pt x="545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5" y="559"/>
                    <a:pt x="45" y="545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59"/>
                    <a:pt x="59" y="29"/>
                    <a:pt x="89" y="29"/>
                  </a:cubicBezTo>
                  <a:cubicBezTo>
                    <a:pt x="398" y="29"/>
                    <a:pt x="398" y="29"/>
                    <a:pt x="398" y="2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45" y="0"/>
                    <a:pt x="0" y="29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5" y="618"/>
                    <a:pt x="89" y="618"/>
                  </a:cubicBezTo>
                  <a:cubicBezTo>
                    <a:pt x="545" y="618"/>
                    <a:pt x="545" y="618"/>
                    <a:pt x="545" y="618"/>
                  </a:cubicBezTo>
                  <a:cubicBezTo>
                    <a:pt x="589" y="618"/>
                    <a:pt x="633" y="589"/>
                    <a:pt x="633" y="545"/>
                  </a:cubicBezTo>
                  <a:cubicBezTo>
                    <a:pt x="633" y="236"/>
                    <a:pt x="633" y="236"/>
                    <a:pt x="633" y="236"/>
                  </a:cubicBezTo>
                  <a:lnTo>
                    <a:pt x="589" y="236"/>
                  </a:lnTo>
                  <a:close/>
                  <a:moveTo>
                    <a:pt x="162" y="354"/>
                  </a:moveTo>
                  <a:lnTo>
                    <a:pt x="162" y="354"/>
                  </a:lnTo>
                  <a:cubicBezTo>
                    <a:pt x="74" y="516"/>
                    <a:pt x="74" y="516"/>
                    <a:pt x="74" y="516"/>
                  </a:cubicBezTo>
                  <a:cubicBezTo>
                    <a:pt x="74" y="545"/>
                    <a:pt x="89" y="559"/>
                    <a:pt x="103" y="545"/>
                  </a:cubicBezTo>
                  <a:cubicBezTo>
                    <a:pt x="280" y="457"/>
                    <a:pt x="280" y="457"/>
                    <a:pt x="280" y="457"/>
                  </a:cubicBezTo>
                  <a:lnTo>
                    <a:pt x="295" y="457"/>
                  </a:lnTo>
                  <a:cubicBezTo>
                    <a:pt x="604" y="147"/>
                    <a:pt x="604" y="147"/>
                    <a:pt x="604" y="147"/>
                  </a:cubicBezTo>
                  <a:cubicBezTo>
                    <a:pt x="619" y="133"/>
                    <a:pt x="619" y="103"/>
                    <a:pt x="604" y="88"/>
                  </a:cubicBezTo>
                  <a:cubicBezTo>
                    <a:pt x="530" y="29"/>
                    <a:pt x="530" y="29"/>
                    <a:pt x="530" y="29"/>
                  </a:cubicBezTo>
                  <a:cubicBezTo>
                    <a:pt x="516" y="15"/>
                    <a:pt x="486" y="15"/>
                    <a:pt x="471" y="29"/>
                  </a:cubicBezTo>
                  <a:cubicBezTo>
                    <a:pt x="177" y="324"/>
                    <a:pt x="177" y="324"/>
                    <a:pt x="177" y="324"/>
                  </a:cubicBezTo>
                  <a:cubicBezTo>
                    <a:pt x="162" y="339"/>
                    <a:pt x="162" y="339"/>
                    <a:pt x="162" y="354"/>
                  </a:cubicBezTo>
                  <a:close/>
                  <a:moveTo>
                    <a:pt x="486" y="74"/>
                  </a:moveTo>
                  <a:lnTo>
                    <a:pt x="486" y="74"/>
                  </a:lnTo>
                  <a:cubicBezTo>
                    <a:pt x="501" y="59"/>
                    <a:pt x="516" y="59"/>
                    <a:pt x="516" y="74"/>
                  </a:cubicBezTo>
                  <a:cubicBezTo>
                    <a:pt x="560" y="103"/>
                    <a:pt x="560" y="103"/>
                    <a:pt x="560" y="103"/>
                  </a:cubicBezTo>
                  <a:cubicBezTo>
                    <a:pt x="575" y="118"/>
                    <a:pt x="575" y="133"/>
                    <a:pt x="560" y="133"/>
                  </a:cubicBezTo>
                  <a:cubicBezTo>
                    <a:pt x="516" y="177"/>
                    <a:pt x="516" y="177"/>
                    <a:pt x="516" y="177"/>
                  </a:cubicBezTo>
                  <a:cubicBezTo>
                    <a:pt x="457" y="103"/>
                    <a:pt x="457" y="103"/>
                    <a:pt x="457" y="103"/>
                  </a:cubicBezTo>
                  <a:lnTo>
                    <a:pt x="486" y="74"/>
                  </a:lnTo>
                  <a:close/>
                  <a:moveTo>
                    <a:pt x="428" y="133"/>
                  </a:moveTo>
                  <a:lnTo>
                    <a:pt x="428" y="133"/>
                  </a:lnTo>
                  <a:cubicBezTo>
                    <a:pt x="486" y="206"/>
                    <a:pt x="486" y="206"/>
                    <a:pt x="486" y="206"/>
                  </a:cubicBezTo>
                  <a:cubicBezTo>
                    <a:pt x="266" y="427"/>
                    <a:pt x="266" y="427"/>
                    <a:pt x="266" y="427"/>
                  </a:cubicBezTo>
                  <a:cubicBezTo>
                    <a:pt x="251" y="398"/>
                    <a:pt x="207" y="368"/>
                    <a:pt x="207" y="354"/>
                  </a:cubicBezTo>
                  <a:lnTo>
                    <a:pt x="428" y="133"/>
                  </a:lnTo>
                  <a:close/>
                  <a:moveTo>
                    <a:pt x="236" y="442"/>
                  </a:moveTo>
                  <a:lnTo>
                    <a:pt x="236" y="442"/>
                  </a:lnTo>
                  <a:cubicBezTo>
                    <a:pt x="133" y="516"/>
                    <a:pt x="133" y="516"/>
                    <a:pt x="133" y="516"/>
                  </a:cubicBezTo>
                  <a:cubicBezTo>
                    <a:pt x="118" y="516"/>
                    <a:pt x="118" y="501"/>
                    <a:pt x="118" y="501"/>
                  </a:cubicBezTo>
                  <a:cubicBezTo>
                    <a:pt x="177" y="398"/>
                    <a:pt x="177" y="398"/>
                    <a:pt x="177" y="398"/>
                  </a:cubicBezTo>
                  <a:lnTo>
                    <a:pt x="236" y="4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" name="Freeform 172">
              <a:extLst>
                <a:ext uri="{FF2B5EF4-FFF2-40B4-BE49-F238E27FC236}">
                  <a16:creationId xmlns:a16="http://schemas.microsoft.com/office/drawing/2014/main" id="{A0B1C737-6CE9-F648-B4B9-3E40631DE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6065" y="1343333"/>
              <a:ext cx="775926" cy="704799"/>
            </a:xfrm>
            <a:custGeom>
              <a:avLst/>
              <a:gdLst>
                <a:gd name="T0" fmla="*/ 589 w 619"/>
                <a:gd name="T1" fmla="*/ 118 h 620"/>
                <a:gd name="T2" fmla="*/ 589 w 619"/>
                <a:gd name="T3" fmla="*/ 118 h 620"/>
                <a:gd name="T4" fmla="*/ 530 w 619"/>
                <a:gd name="T5" fmla="*/ 177 h 620"/>
                <a:gd name="T6" fmla="*/ 457 w 619"/>
                <a:gd name="T7" fmla="*/ 177 h 620"/>
                <a:gd name="T8" fmla="*/ 457 w 619"/>
                <a:gd name="T9" fmla="*/ 89 h 620"/>
                <a:gd name="T10" fmla="*/ 500 w 619"/>
                <a:gd name="T11" fmla="*/ 30 h 620"/>
                <a:gd name="T12" fmla="*/ 294 w 619"/>
                <a:gd name="T13" fmla="*/ 74 h 620"/>
                <a:gd name="T14" fmla="*/ 250 w 619"/>
                <a:gd name="T15" fmla="*/ 265 h 620"/>
                <a:gd name="T16" fmla="*/ 44 w 619"/>
                <a:gd name="T17" fmla="*/ 471 h 620"/>
                <a:gd name="T18" fmla="*/ 44 w 619"/>
                <a:gd name="T19" fmla="*/ 589 h 620"/>
                <a:gd name="T20" fmla="*/ 147 w 619"/>
                <a:gd name="T21" fmla="*/ 589 h 620"/>
                <a:gd name="T22" fmla="*/ 368 w 619"/>
                <a:gd name="T23" fmla="*/ 368 h 620"/>
                <a:gd name="T24" fmla="*/ 545 w 619"/>
                <a:gd name="T25" fmla="*/ 324 h 620"/>
                <a:gd name="T26" fmla="*/ 589 w 619"/>
                <a:gd name="T27" fmla="*/ 118 h 620"/>
                <a:gd name="T28" fmla="*/ 530 w 619"/>
                <a:gd name="T29" fmla="*/ 295 h 620"/>
                <a:gd name="T30" fmla="*/ 530 w 619"/>
                <a:gd name="T31" fmla="*/ 295 h 620"/>
                <a:gd name="T32" fmla="*/ 353 w 619"/>
                <a:gd name="T33" fmla="*/ 324 h 620"/>
                <a:gd name="T34" fmla="*/ 118 w 619"/>
                <a:gd name="T35" fmla="*/ 560 h 620"/>
                <a:gd name="T36" fmla="*/ 74 w 619"/>
                <a:gd name="T37" fmla="*/ 560 h 620"/>
                <a:gd name="T38" fmla="*/ 74 w 619"/>
                <a:gd name="T39" fmla="*/ 501 h 620"/>
                <a:gd name="T40" fmla="*/ 294 w 619"/>
                <a:gd name="T41" fmla="*/ 265 h 620"/>
                <a:gd name="T42" fmla="*/ 324 w 619"/>
                <a:gd name="T43" fmla="*/ 103 h 620"/>
                <a:gd name="T44" fmla="*/ 427 w 619"/>
                <a:gd name="T45" fmla="*/ 59 h 620"/>
                <a:gd name="T46" fmla="*/ 427 w 619"/>
                <a:gd name="T47" fmla="*/ 206 h 620"/>
                <a:gd name="T48" fmla="*/ 559 w 619"/>
                <a:gd name="T49" fmla="*/ 206 h 620"/>
                <a:gd name="T50" fmla="*/ 530 w 619"/>
                <a:gd name="T51" fmla="*/ 295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9" h="620">
                  <a:moveTo>
                    <a:pt x="589" y="118"/>
                  </a:moveTo>
                  <a:lnTo>
                    <a:pt x="589" y="118"/>
                  </a:lnTo>
                  <a:cubicBezTo>
                    <a:pt x="574" y="132"/>
                    <a:pt x="559" y="148"/>
                    <a:pt x="530" y="177"/>
                  </a:cubicBezTo>
                  <a:cubicBezTo>
                    <a:pt x="515" y="191"/>
                    <a:pt x="471" y="191"/>
                    <a:pt x="457" y="177"/>
                  </a:cubicBezTo>
                  <a:cubicBezTo>
                    <a:pt x="427" y="148"/>
                    <a:pt x="427" y="118"/>
                    <a:pt x="457" y="89"/>
                  </a:cubicBezTo>
                  <a:cubicBezTo>
                    <a:pt x="471" y="59"/>
                    <a:pt x="500" y="30"/>
                    <a:pt x="500" y="30"/>
                  </a:cubicBezTo>
                  <a:cubicBezTo>
                    <a:pt x="427" y="0"/>
                    <a:pt x="353" y="15"/>
                    <a:pt x="294" y="74"/>
                  </a:cubicBezTo>
                  <a:cubicBezTo>
                    <a:pt x="250" y="118"/>
                    <a:pt x="236" y="191"/>
                    <a:pt x="250" y="265"/>
                  </a:cubicBezTo>
                  <a:cubicBezTo>
                    <a:pt x="44" y="471"/>
                    <a:pt x="44" y="471"/>
                    <a:pt x="44" y="471"/>
                  </a:cubicBezTo>
                  <a:cubicBezTo>
                    <a:pt x="0" y="501"/>
                    <a:pt x="0" y="560"/>
                    <a:pt x="44" y="589"/>
                  </a:cubicBezTo>
                  <a:cubicBezTo>
                    <a:pt x="74" y="619"/>
                    <a:pt x="118" y="619"/>
                    <a:pt x="147" y="589"/>
                  </a:cubicBezTo>
                  <a:cubicBezTo>
                    <a:pt x="368" y="368"/>
                    <a:pt x="368" y="368"/>
                    <a:pt x="368" y="368"/>
                  </a:cubicBezTo>
                  <a:cubicBezTo>
                    <a:pt x="427" y="398"/>
                    <a:pt x="500" y="383"/>
                    <a:pt x="545" y="324"/>
                  </a:cubicBezTo>
                  <a:cubicBezTo>
                    <a:pt x="603" y="280"/>
                    <a:pt x="618" y="191"/>
                    <a:pt x="589" y="118"/>
                  </a:cubicBezTo>
                  <a:close/>
                  <a:moveTo>
                    <a:pt x="530" y="295"/>
                  </a:moveTo>
                  <a:lnTo>
                    <a:pt x="530" y="295"/>
                  </a:lnTo>
                  <a:cubicBezTo>
                    <a:pt x="471" y="339"/>
                    <a:pt x="412" y="353"/>
                    <a:pt x="353" y="324"/>
                  </a:cubicBezTo>
                  <a:cubicBezTo>
                    <a:pt x="118" y="560"/>
                    <a:pt x="118" y="560"/>
                    <a:pt x="118" y="560"/>
                  </a:cubicBezTo>
                  <a:cubicBezTo>
                    <a:pt x="103" y="574"/>
                    <a:pt x="88" y="574"/>
                    <a:pt x="74" y="560"/>
                  </a:cubicBezTo>
                  <a:cubicBezTo>
                    <a:pt x="44" y="545"/>
                    <a:pt x="44" y="515"/>
                    <a:pt x="74" y="501"/>
                  </a:cubicBezTo>
                  <a:cubicBezTo>
                    <a:pt x="294" y="265"/>
                    <a:pt x="294" y="265"/>
                    <a:pt x="294" y="265"/>
                  </a:cubicBezTo>
                  <a:cubicBezTo>
                    <a:pt x="265" y="221"/>
                    <a:pt x="280" y="148"/>
                    <a:pt x="324" y="103"/>
                  </a:cubicBezTo>
                  <a:cubicBezTo>
                    <a:pt x="353" y="74"/>
                    <a:pt x="383" y="59"/>
                    <a:pt x="427" y="59"/>
                  </a:cubicBezTo>
                  <a:cubicBezTo>
                    <a:pt x="383" y="103"/>
                    <a:pt x="383" y="162"/>
                    <a:pt x="427" y="206"/>
                  </a:cubicBezTo>
                  <a:cubicBezTo>
                    <a:pt x="457" y="236"/>
                    <a:pt x="530" y="236"/>
                    <a:pt x="559" y="206"/>
                  </a:cubicBezTo>
                  <a:cubicBezTo>
                    <a:pt x="559" y="236"/>
                    <a:pt x="545" y="280"/>
                    <a:pt x="530" y="2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4" name="Freeform 204">
              <a:extLst>
                <a:ext uri="{FF2B5EF4-FFF2-40B4-BE49-F238E27FC236}">
                  <a16:creationId xmlns:a16="http://schemas.microsoft.com/office/drawing/2014/main" id="{E1C3ECE4-708D-E94B-A367-ED34A744A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372" y="2810574"/>
              <a:ext cx="860581" cy="704799"/>
            </a:xfrm>
            <a:custGeom>
              <a:avLst/>
              <a:gdLst>
                <a:gd name="T0" fmla="*/ 309 w 634"/>
                <a:gd name="T1" fmla="*/ 398 h 634"/>
                <a:gd name="T2" fmla="*/ 309 w 634"/>
                <a:gd name="T3" fmla="*/ 398 h 634"/>
                <a:gd name="T4" fmla="*/ 338 w 634"/>
                <a:gd name="T5" fmla="*/ 368 h 634"/>
                <a:gd name="T6" fmla="*/ 338 w 634"/>
                <a:gd name="T7" fmla="*/ 132 h 634"/>
                <a:gd name="T8" fmla="*/ 309 w 634"/>
                <a:gd name="T9" fmla="*/ 118 h 634"/>
                <a:gd name="T10" fmla="*/ 294 w 634"/>
                <a:gd name="T11" fmla="*/ 132 h 634"/>
                <a:gd name="T12" fmla="*/ 294 w 634"/>
                <a:gd name="T13" fmla="*/ 368 h 634"/>
                <a:gd name="T14" fmla="*/ 309 w 634"/>
                <a:gd name="T15" fmla="*/ 398 h 634"/>
                <a:gd name="T16" fmla="*/ 426 w 634"/>
                <a:gd name="T17" fmla="*/ 398 h 634"/>
                <a:gd name="T18" fmla="*/ 426 w 634"/>
                <a:gd name="T19" fmla="*/ 398 h 634"/>
                <a:gd name="T20" fmla="*/ 456 w 634"/>
                <a:gd name="T21" fmla="*/ 368 h 634"/>
                <a:gd name="T22" fmla="*/ 456 w 634"/>
                <a:gd name="T23" fmla="*/ 191 h 634"/>
                <a:gd name="T24" fmla="*/ 426 w 634"/>
                <a:gd name="T25" fmla="*/ 177 h 634"/>
                <a:gd name="T26" fmla="*/ 412 w 634"/>
                <a:gd name="T27" fmla="*/ 191 h 634"/>
                <a:gd name="T28" fmla="*/ 412 w 634"/>
                <a:gd name="T29" fmla="*/ 368 h 634"/>
                <a:gd name="T30" fmla="*/ 426 w 634"/>
                <a:gd name="T31" fmla="*/ 398 h 634"/>
                <a:gd name="T32" fmla="*/ 191 w 634"/>
                <a:gd name="T33" fmla="*/ 398 h 634"/>
                <a:gd name="T34" fmla="*/ 191 w 634"/>
                <a:gd name="T35" fmla="*/ 398 h 634"/>
                <a:gd name="T36" fmla="*/ 221 w 634"/>
                <a:gd name="T37" fmla="*/ 368 h 634"/>
                <a:gd name="T38" fmla="*/ 221 w 634"/>
                <a:gd name="T39" fmla="*/ 294 h 634"/>
                <a:gd name="T40" fmla="*/ 191 w 634"/>
                <a:gd name="T41" fmla="*/ 280 h 634"/>
                <a:gd name="T42" fmla="*/ 176 w 634"/>
                <a:gd name="T43" fmla="*/ 294 h 634"/>
                <a:gd name="T44" fmla="*/ 176 w 634"/>
                <a:gd name="T45" fmla="*/ 368 h 634"/>
                <a:gd name="T46" fmla="*/ 191 w 634"/>
                <a:gd name="T47" fmla="*/ 398 h 634"/>
                <a:gd name="T48" fmla="*/ 0 w 634"/>
                <a:gd name="T49" fmla="*/ 0 h 634"/>
                <a:gd name="T50" fmla="*/ 0 w 634"/>
                <a:gd name="T51" fmla="*/ 0 h 634"/>
                <a:gd name="T52" fmla="*/ 0 w 634"/>
                <a:gd name="T53" fmla="*/ 44 h 634"/>
                <a:gd name="T54" fmla="*/ 44 w 634"/>
                <a:gd name="T55" fmla="*/ 44 h 634"/>
                <a:gd name="T56" fmla="*/ 44 w 634"/>
                <a:gd name="T57" fmla="*/ 412 h 634"/>
                <a:gd name="T58" fmla="*/ 117 w 634"/>
                <a:gd name="T59" fmla="*/ 486 h 634"/>
                <a:gd name="T60" fmla="*/ 235 w 634"/>
                <a:gd name="T61" fmla="*/ 486 h 634"/>
                <a:gd name="T62" fmla="*/ 162 w 634"/>
                <a:gd name="T63" fmla="*/ 633 h 634"/>
                <a:gd name="T64" fmla="*/ 221 w 634"/>
                <a:gd name="T65" fmla="*/ 633 h 634"/>
                <a:gd name="T66" fmla="*/ 294 w 634"/>
                <a:gd name="T67" fmla="*/ 486 h 634"/>
                <a:gd name="T68" fmla="*/ 338 w 634"/>
                <a:gd name="T69" fmla="*/ 486 h 634"/>
                <a:gd name="T70" fmla="*/ 412 w 634"/>
                <a:gd name="T71" fmla="*/ 633 h 634"/>
                <a:gd name="T72" fmla="*/ 471 w 634"/>
                <a:gd name="T73" fmla="*/ 633 h 634"/>
                <a:gd name="T74" fmla="*/ 397 w 634"/>
                <a:gd name="T75" fmla="*/ 486 h 634"/>
                <a:gd name="T76" fmla="*/ 515 w 634"/>
                <a:gd name="T77" fmla="*/ 486 h 634"/>
                <a:gd name="T78" fmla="*/ 588 w 634"/>
                <a:gd name="T79" fmla="*/ 412 h 634"/>
                <a:gd name="T80" fmla="*/ 588 w 634"/>
                <a:gd name="T81" fmla="*/ 44 h 634"/>
                <a:gd name="T82" fmla="*/ 633 w 634"/>
                <a:gd name="T83" fmla="*/ 44 h 634"/>
                <a:gd name="T84" fmla="*/ 633 w 634"/>
                <a:gd name="T85" fmla="*/ 0 h 634"/>
                <a:gd name="T86" fmla="*/ 0 w 634"/>
                <a:gd name="T87" fmla="*/ 0 h 634"/>
                <a:gd name="T88" fmla="*/ 544 w 634"/>
                <a:gd name="T89" fmla="*/ 412 h 634"/>
                <a:gd name="T90" fmla="*/ 544 w 634"/>
                <a:gd name="T91" fmla="*/ 412 h 634"/>
                <a:gd name="T92" fmla="*/ 515 w 634"/>
                <a:gd name="T93" fmla="*/ 456 h 634"/>
                <a:gd name="T94" fmla="*/ 117 w 634"/>
                <a:gd name="T95" fmla="*/ 456 h 634"/>
                <a:gd name="T96" fmla="*/ 73 w 634"/>
                <a:gd name="T97" fmla="*/ 412 h 634"/>
                <a:gd name="T98" fmla="*/ 73 w 634"/>
                <a:gd name="T99" fmla="*/ 44 h 634"/>
                <a:gd name="T100" fmla="*/ 544 w 634"/>
                <a:gd name="T101" fmla="*/ 44 h 634"/>
                <a:gd name="T102" fmla="*/ 544 w 634"/>
                <a:gd name="T103" fmla="*/ 412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34" h="634">
                  <a:moveTo>
                    <a:pt x="309" y="398"/>
                  </a:moveTo>
                  <a:lnTo>
                    <a:pt x="309" y="398"/>
                  </a:lnTo>
                  <a:cubicBezTo>
                    <a:pt x="324" y="398"/>
                    <a:pt x="338" y="383"/>
                    <a:pt x="338" y="368"/>
                  </a:cubicBezTo>
                  <a:cubicBezTo>
                    <a:pt x="338" y="132"/>
                    <a:pt x="338" y="132"/>
                    <a:pt x="338" y="132"/>
                  </a:cubicBezTo>
                  <a:cubicBezTo>
                    <a:pt x="338" y="132"/>
                    <a:pt x="324" y="118"/>
                    <a:pt x="309" y="118"/>
                  </a:cubicBezTo>
                  <a:lnTo>
                    <a:pt x="294" y="132"/>
                  </a:lnTo>
                  <a:cubicBezTo>
                    <a:pt x="294" y="368"/>
                    <a:pt x="294" y="368"/>
                    <a:pt x="294" y="368"/>
                  </a:cubicBezTo>
                  <a:cubicBezTo>
                    <a:pt x="294" y="383"/>
                    <a:pt x="309" y="398"/>
                    <a:pt x="309" y="398"/>
                  </a:cubicBezTo>
                  <a:close/>
                  <a:moveTo>
                    <a:pt x="426" y="398"/>
                  </a:moveTo>
                  <a:lnTo>
                    <a:pt x="426" y="398"/>
                  </a:lnTo>
                  <a:cubicBezTo>
                    <a:pt x="442" y="398"/>
                    <a:pt x="456" y="383"/>
                    <a:pt x="456" y="368"/>
                  </a:cubicBezTo>
                  <a:cubicBezTo>
                    <a:pt x="456" y="191"/>
                    <a:pt x="456" y="191"/>
                    <a:pt x="456" y="191"/>
                  </a:cubicBezTo>
                  <a:cubicBezTo>
                    <a:pt x="456" y="191"/>
                    <a:pt x="442" y="177"/>
                    <a:pt x="426" y="177"/>
                  </a:cubicBezTo>
                  <a:lnTo>
                    <a:pt x="412" y="191"/>
                  </a:lnTo>
                  <a:cubicBezTo>
                    <a:pt x="412" y="368"/>
                    <a:pt x="412" y="368"/>
                    <a:pt x="412" y="368"/>
                  </a:cubicBezTo>
                  <a:cubicBezTo>
                    <a:pt x="412" y="383"/>
                    <a:pt x="426" y="398"/>
                    <a:pt x="426" y="398"/>
                  </a:cubicBezTo>
                  <a:close/>
                  <a:moveTo>
                    <a:pt x="191" y="398"/>
                  </a:moveTo>
                  <a:lnTo>
                    <a:pt x="191" y="398"/>
                  </a:lnTo>
                  <a:cubicBezTo>
                    <a:pt x="206" y="398"/>
                    <a:pt x="221" y="383"/>
                    <a:pt x="221" y="368"/>
                  </a:cubicBezTo>
                  <a:cubicBezTo>
                    <a:pt x="221" y="294"/>
                    <a:pt x="221" y="294"/>
                    <a:pt x="221" y="294"/>
                  </a:cubicBezTo>
                  <a:cubicBezTo>
                    <a:pt x="221" y="280"/>
                    <a:pt x="206" y="280"/>
                    <a:pt x="191" y="280"/>
                  </a:cubicBezTo>
                  <a:cubicBezTo>
                    <a:pt x="191" y="280"/>
                    <a:pt x="176" y="280"/>
                    <a:pt x="176" y="294"/>
                  </a:cubicBezTo>
                  <a:cubicBezTo>
                    <a:pt x="176" y="368"/>
                    <a:pt x="176" y="368"/>
                    <a:pt x="176" y="368"/>
                  </a:cubicBezTo>
                  <a:cubicBezTo>
                    <a:pt x="176" y="383"/>
                    <a:pt x="191" y="398"/>
                    <a:pt x="191" y="398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0" y="44"/>
                    <a:pt x="0" y="44"/>
                    <a:pt x="0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73"/>
                    <a:pt x="44" y="412"/>
                    <a:pt x="44" y="412"/>
                  </a:cubicBezTo>
                  <a:cubicBezTo>
                    <a:pt x="44" y="456"/>
                    <a:pt x="73" y="486"/>
                    <a:pt x="117" y="486"/>
                  </a:cubicBezTo>
                  <a:cubicBezTo>
                    <a:pt x="235" y="486"/>
                    <a:pt x="235" y="486"/>
                    <a:pt x="235" y="486"/>
                  </a:cubicBezTo>
                  <a:cubicBezTo>
                    <a:pt x="162" y="633"/>
                    <a:pt x="162" y="633"/>
                    <a:pt x="162" y="633"/>
                  </a:cubicBezTo>
                  <a:cubicBezTo>
                    <a:pt x="221" y="633"/>
                    <a:pt x="221" y="633"/>
                    <a:pt x="221" y="633"/>
                  </a:cubicBezTo>
                  <a:cubicBezTo>
                    <a:pt x="294" y="486"/>
                    <a:pt x="294" y="486"/>
                    <a:pt x="294" y="486"/>
                  </a:cubicBezTo>
                  <a:cubicBezTo>
                    <a:pt x="338" y="486"/>
                    <a:pt x="338" y="486"/>
                    <a:pt x="338" y="486"/>
                  </a:cubicBezTo>
                  <a:cubicBezTo>
                    <a:pt x="412" y="633"/>
                    <a:pt x="412" y="633"/>
                    <a:pt x="412" y="633"/>
                  </a:cubicBezTo>
                  <a:cubicBezTo>
                    <a:pt x="471" y="633"/>
                    <a:pt x="471" y="633"/>
                    <a:pt x="471" y="633"/>
                  </a:cubicBezTo>
                  <a:cubicBezTo>
                    <a:pt x="397" y="486"/>
                    <a:pt x="397" y="486"/>
                    <a:pt x="397" y="486"/>
                  </a:cubicBezTo>
                  <a:cubicBezTo>
                    <a:pt x="515" y="486"/>
                    <a:pt x="515" y="486"/>
                    <a:pt x="515" y="486"/>
                  </a:cubicBezTo>
                  <a:cubicBezTo>
                    <a:pt x="559" y="486"/>
                    <a:pt x="588" y="456"/>
                    <a:pt x="588" y="412"/>
                  </a:cubicBezTo>
                  <a:cubicBezTo>
                    <a:pt x="588" y="412"/>
                    <a:pt x="588" y="73"/>
                    <a:pt x="588" y="44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0"/>
                    <a:pt x="633" y="0"/>
                    <a:pt x="633" y="0"/>
                  </a:cubicBezTo>
                  <a:lnTo>
                    <a:pt x="0" y="0"/>
                  </a:lnTo>
                  <a:close/>
                  <a:moveTo>
                    <a:pt x="544" y="412"/>
                  </a:moveTo>
                  <a:lnTo>
                    <a:pt x="544" y="412"/>
                  </a:lnTo>
                  <a:cubicBezTo>
                    <a:pt x="544" y="442"/>
                    <a:pt x="530" y="456"/>
                    <a:pt x="515" y="456"/>
                  </a:cubicBezTo>
                  <a:cubicBezTo>
                    <a:pt x="117" y="456"/>
                    <a:pt x="117" y="456"/>
                    <a:pt x="117" y="456"/>
                  </a:cubicBezTo>
                  <a:cubicBezTo>
                    <a:pt x="88" y="456"/>
                    <a:pt x="73" y="442"/>
                    <a:pt x="73" y="412"/>
                  </a:cubicBezTo>
                  <a:cubicBezTo>
                    <a:pt x="73" y="412"/>
                    <a:pt x="73" y="59"/>
                    <a:pt x="73" y="44"/>
                  </a:cubicBezTo>
                  <a:cubicBezTo>
                    <a:pt x="544" y="44"/>
                    <a:pt x="544" y="44"/>
                    <a:pt x="544" y="44"/>
                  </a:cubicBezTo>
                  <a:cubicBezTo>
                    <a:pt x="544" y="73"/>
                    <a:pt x="544" y="412"/>
                    <a:pt x="544" y="4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reeform 176">
              <a:extLst>
                <a:ext uri="{FF2B5EF4-FFF2-40B4-BE49-F238E27FC236}">
                  <a16:creationId xmlns:a16="http://schemas.microsoft.com/office/drawing/2014/main" id="{BFE1D7E1-6A58-5943-98D8-4C38AA1D6C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3975164" y="2565198"/>
              <a:ext cx="775927" cy="928929"/>
            </a:xfrm>
            <a:custGeom>
              <a:avLst/>
              <a:gdLst>
                <a:gd name="T0" fmla="*/ 354 w 428"/>
                <a:gd name="T1" fmla="*/ 324 h 634"/>
                <a:gd name="T2" fmla="*/ 354 w 428"/>
                <a:gd name="T3" fmla="*/ 324 h 634"/>
                <a:gd name="T4" fmla="*/ 398 w 428"/>
                <a:gd name="T5" fmla="*/ 191 h 634"/>
                <a:gd name="T6" fmla="*/ 221 w 428"/>
                <a:gd name="T7" fmla="*/ 0 h 634"/>
                <a:gd name="T8" fmla="*/ 45 w 428"/>
                <a:gd name="T9" fmla="*/ 191 h 634"/>
                <a:gd name="T10" fmla="*/ 74 w 428"/>
                <a:gd name="T11" fmla="*/ 324 h 634"/>
                <a:gd name="T12" fmla="*/ 0 w 428"/>
                <a:gd name="T13" fmla="*/ 427 h 634"/>
                <a:gd name="T14" fmla="*/ 0 w 428"/>
                <a:gd name="T15" fmla="*/ 515 h 634"/>
                <a:gd name="T16" fmla="*/ 118 w 428"/>
                <a:gd name="T17" fmla="*/ 633 h 634"/>
                <a:gd name="T18" fmla="*/ 309 w 428"/>
                <a:gd name="T19" fmla="*/ 633 h 634"/>
                <a:gd name="T20" fmla="*/ 427 w 428"/>
                <a:gd name="T21" fmla="*/ 515 h 634"/>
                <a:gd name="T22" fmla="*/ 427 w 428"/>
                <a:gd name="T23" fmla="*/ 427 h 634"/>
                <a:gd name="T24" fmla="*/ 354 w 428"/>
                <a:gd name="T25" fmla="*/ 324 h 634"/>
                <a:gd name="T26" fmla="*/ 74 w 428"/>
                <a:gd name="T27" fmla="*/ 191 h 634"/>
                <a:gd name="T28" fmla="*/ 74 w 428"/>
                <a:gd name="T29" fmla="*/ 191 h 634"/>
                <a:gd name="T30" fmla="*/ 221 w 428"/>
                <a:gd name="T31" fmla="*/ 44 h 634"/>
                <a:gd name="T32" fmla="*/ 354 w 428"/>
                <a:gd name="T33" fmla="*/ 191 h 634"/>
                <a:gd name="T34" fmla="*/ 221 w 428"/>
                <a:gd name="T35" fmla="*/ 353 h 634"/>
                <a:gd name="T36" fmla="*/ 74 w 428"/>
                <a:gd name="T37" fmla="*/ 191 h 634"/>
                <a:gd name="T38" fmla="*/ 398 w 428"/>
                <a:gd name="T39" fmla="*/ 501 h 634"/>
                <a:gd name="T40" fmla="*/ 398 w 428"/>
                <a:gd name="T41" fmla="*/ 501 h 634"/>
                <a:gd name="T42" fmla="*/ 295 w 428"/>
                <a:gd name="T43" fmla="*/ 589 h 634"/>
                <a:gd name="T44" fmla="*/ 133 w 428"/>
                <a:gd name="T45" fmla="*/ 589 h 634"/>
                <a:gd name="T46" fmla="*/ 45 w 428"/>
                <a:gd name="T47" fmla="*/ 501 h 634"/>
                <a:gd name="T48" fmla="*/ 45 w 428"/>
                <a:gd name="T49" fmla="*/ 442 h 634"/>
                <a:gd name="T50" fmla="*/ 118 w 428"/>
                <a:gd name="T51" fmla="*/ 353 h 634"/>
                <a:gd name="T52" fmla="*/ 221 w 428"/>
                <a:gd name="T53" fmla="*/ 398 h 634"/>
                <a:gd name="T54" fmla="*/ 325 w 428"/>
                <a:gd name="T55" fmla="*/ 353 h 634"/>
                <a:gd name="T56" fmla="*/ 398 w 428"/>
                <a:gd name="T57" fmla="*/ 442 h 634"/>
                <a:gd name="T58" fmla="*/ 398 w 428"/>
                <a:gd name="T59" fmla="*/ 50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8" h="634">
                  <a:moveTo>
                    <a:pt x="354" y="324"/>
                  </a:moveTo>
                  <a:lnTo>
                    <a:pt x="354" y="324"/>
                  </a:lnTo>
                  <a:cubicBezTo>
                    <a:pt x="383" y="280"/>
                    <a:pt x="398" y="250"/>
                    <a:pt x="398" y="191"/>
                  </a:cubicBezTo>
                  <a:cubicBezTo>
                    <a:pt x="398" y="89"/>
                    <a:pt x="309" y="0"/>
                    <a:pt x="221" y="0"/>
                  </a:cubicBezTo>
                  <a:cubicBezTo>
                    <a:pt x="118" y="0"/>
                    <a:pt x="45" y="89"/>
                    <a:pt x="45" y="191"/>
                  </a:cubicBezTo>
                  <a:cubicBezTo>
                    <a:pt x="45" y="250"/>
                    <a:pt x="59" y="280"/>
                    <a:pt x="74" y="324"/>
                  </a:cubicBezTo>
                  <a:cubicBezTo>
                    <a:pt x="30" y="339"/>
                    <a:pt x="0" y="383"/>
                    <a:pt x="0" y="427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74"/>
                    <a:pt x="59" y="633"/>
                    <a:pt x="118" y="633"/>
                  </a:cubicBezTo>
                  <a:cubicBezTo>
                    <a:pt x="309" y="633"/>
                    <a:pt x="309" y="633"/>
                    <a:pt x="309" y="633"/>
                  </a:cubicBezTo>
                  <a:cubicBezTo>
                    <a:pt x="383" y="633"/>
                    <a:pt x="427" y="574"/>
                    <a:pt x="427" y="515"/>
                  </a:cubicBezTo>
                  <a:cubicBezTo>
                    <a:pt x="427" y="427"/>
                    <a:pt x="427" y="427"/>
                    <a:pt x="427" y="427"/>
                  </a:cubicBezTo>
                  <a:cubicBezTo>
                    <a:pt x="427" y="383"/>
                    <a:pt x="398" y="339"/>
                    <a:pt x="354" y="324"/>
                  </a:cubicBezTo>
                  <a:close/>
                  <a:moveTo>
                    <a:pt x="74" y="191"/>
                  </a:moveTo>
                  <a:lnTo>
                    <a:pt x="74" y="191"/>
                  </a:lnTo>
                  <a:cubicBezTo>
                    <a:pt x="74" y="103"/>
                    <a:pt x="148" y="44"/>
                    <a:pt x="221" y="44"/>
                  </a:cubicBezTo>
                  <a:cubicBezTo>
                    <a:pt x="295" y="44"/>
                    <a:pt x="354" y="103"/>
                    <a:pt x="354" y="191"/>
                  </a:cubicBezTo>
                  <a:cubicBezTo>
                    <a:pt x="354" y="280"/>
                    <a:pt x="295" y="353"/>
                    <a:pt x="221" y="353"/>
                  </a:cubicBezTo>
                  <a:cubicBezTo>
                    <a:pt x="148" y="353"/>
                    <a:pt x="74" y="280"/>
                    <a:pt x="74" y="191"/>
                  </a:cubicBezTo>
                  <a:close/>
                  <a:moveTo>
                    <a:pt x="398" y="501"/>
                  </a:moveTo>
                  <a:lnTo>
                    <a:pt x="398" y="501"/>
                  </a:lnTo>
                  <a:cubicBezTo>
                    <a:pt x="398" y="545"/>
                    <a:pt x="354" y="589"/>
                    <a:pt x="295" y="589"/>
                  </a:cubicBezTo>
                  <a:cubicBezTo>
                    <a:pt x="133" y="589"/>
                    <a:pt x="133" y="589"/>
                    <a:pt x="133" y="589"/>
                  </a:cubicBezTo>
                  <a:cubicBezTo>
                    <a:pt x="89" y="589"/>
                    <a:pt x="45" y="545"/>
                    <a:pt x="45" y="501"/>
                  </a:cubicBezTo>
                  <a:cubicBezTo>
                    <a:pt x="45" y="442"/>
                    <a:pt x="45" y="442"/>
                    <a:pt x="45" y="442"/>
                  </a:cubicBezTo>
                  <a:cubicBezTo>
                    <a:pt x="45" y="398"/>
                    <a:pt x="74" y="368"/>
                    <a:pt x="118" y="353"/>
                  </a:cubicBezTo>
                  <a:cubicBezTo>
                    <a:pt x="148" y="383"/>
                    <a:pt x="177" y="398"/>
                    <a:pt x="221" y="398"/>
                  </a:cubicBezTo>
                  <a:cubicBezTo>
                    <a:pt x="251" y="398"/>
                    <a:pt x="295" y="383"/>
                    <a:pt x="325" y="353"/>
                  </a:cubicBezTo>
                  <a:cubicBezTo>
                    <a:pt x="368" y="368"/>
                    <a:pt x="398" y="398"/>
                    <a:pt x="398" y="442"/>
                  </a:cubicBezTo>
                  <a:lnTo>
                    <a:pt x="398" y="5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reeform 193">
              <a:extLst>
                <a:ext uri="{FF2B5EF4-FFF2-40B4-BE49-F238E27FC236}">
                  <a16:creationId xmlns:a16="http://schemas.microsoft.com/office/drawing/2014/main" id="{9A3FE4AA-B3B7-BB45-AEAB-481292EFE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7935" y="1343333"/>
              <a:ext cx="725636" cy="689069"/>
            </a:xfrm>
            <a:custGeom>
              <a:avLst/>
              <a:gdLst>
                <a:gd name="T0" fmla="*/ 544 w 575"/>
                <a:gd name="T1" fmla="*/ 515 h 546"/>
                <a:gd name="T2" fmla="*/ 544 w 575"/>
                <a:gd name="T3" fmla="*/ 515 h 546"/>
                <a:gd name="T4" fmla="*/ 279 w 575"/>
                <a:gd name="T5" fmla="*/ 515 h 546"/>
                <a:gd name="T6" fmla="*/ 250 w 575"/>
                <a:gd name="T7" fmla="*/ 530 h 546"/>
                <a:gd name="T8" fmla="*/ 279 w 575"/>
                <a:gd name="T9" fmla="*/ 545 h 546"/>
                <a:gd name="T10" fmla="*/ 544 w 575"/>
                <a:gd name="T11" fmla="*/ 545 h 546"/>
                <a:gd name="T12" fmla="*/ 574 w 575"/>
                <a:gd name="T13" fmla="*/ 530 h 546"/>
                <a:gd name="T14" fmla="*/ 544 w 575"/>
                <a:gd name="T15" fmla="*/ 515 h 546"/>
                <a:gd name="T16" fmla="*/ 309 w 575"/>
                <a:gd name="T17" fmla="*/ 191 h 546"/>
                <a:gd name="T18" fmla="*/ 309 w 575"/>
                <a:gd name="T19" fmla="*/ 191 h 546"/>
                <a:gd name="T20" fmla="*/ 309 w 575"/>
                <a:gd name="T21" fmla="*/ 162 h 546"/>
                <a:gd name="T22" fmla="*/ 176 w 575"/>
                <a:gd name="T23" fmla="*/ 0 h 546"/>
                <a:gd name="T24" fmla="*/ 162 w 575"/>
                <a:gd name="T25" fmla="*/ 0 h 546"/>
                <a:gd name="T26" fmla="*/ 147 w 575"/>
                <a:gd name="T27" fmla="*/ 0 h 546"/>
                <a:gd name="T28" fmla="*/ 0 w 575"/>
                <a:gd name="T29" fmla="*/ 162 h 546"/>
                <a:gd name="T30" fmla="*/ 0 w 575"/>
                <a:gd name="T31" fmla="*/ 191 h 546"/>
                <a:gd name="T32" fmla="*/ 29 w 575"/>
                <a:gd name="T33" fmla="*/ 191 h 546"/>
                <a:gd name="T34" fmla="*/ 132 w 575"/>
                <a:gd name="T35" fmla="*/ 73 h 546"/>
                <a:gd name="T36" fmla="*/ 132 w 575"/>
                <a:gd name="T37" fmla="*/ 545 h 546"/>
                <a:gd name="T38" fmla="*/ 176 w 575"/>
                <a:gd name="T39" fmla="*/ 545 h 546"/>
                <a:gd name="T40" fmla="*/ 176 w 575"/>
                <a:gd name="T41" fmla="*/ 73 h 546"/>
                <a:gd name="T42" fmla="*/ 279 w 575"/>
                <a:gd name="T43" fmla="*/ 191 h 546"/>
                <a:gd name="T44" fmla="*/ 309 w 575"/>
                <a:gd name="T45" fmla="*/ 191 h 546"/>
                <a:gd name="T46" fmla="*/ 309 w 575"/>
                <a:gd name="T47" fmla="*/ 73 h 546"/>
                <a:gd name="T48" fmla="*/ 309 w 575"/>
                <a:gd name="T49" fmla="*/ 73 h 546"/>
                <a:gd name="T50" fmla="*/ 544 w 575"/>
                <a:gd name="T51" fmla="*/ 73 h 546"/>
                <a:gd name="T52" fmla="*/ 574 w 575"/>
                <a:gd name="T53" fmla="*/ 59 h 546"/>
                <a:gd name="T54" fmla="*/ 544 w 575"/>
                <a:gd name="T55" fmla="*/ 44 h 546"/>
                <a:gd name="T56" fmla="*/ 309 w 575"/>
                <a:gd name="T57" fmla="*/ 44 h 546"/>
                <a:gd name="T58" fmla="*/ 294 w 575"/>
                <a:gd name="T59" fmla="*/ 59 h 546"/>
                <a:gd name="T60" fmla="*/ 309 w 575"/>
                <a:gd name="T61" fmla="*/ 73 h 546"/>
                <a:gd name="T62" fmla="*/ 544 w 575"/>
                <a:gd name="T63" fmla="*/ 398 h 546"/>
                <a:gd name="T64" fmla="*/ 544 w 575"/>
                <a:gd name="T65" fmla="*/ 398 h 546"/>
                <a:gd name="T66" fmla="*/ 279 w 575"/>
                <a:gd name="T67" fmla="*/ 398 h 546"/>
                <a:gd name="T68" fmla="*/ 250 w 575"/>
                <a:gd name="T69" fmla="*/ 412 h 546"/>
                <a:gd name="T70" fmla="*/ 279 w 575"/>
                <a:gd name="T71" fmla="*/ 427 h 546"/>
                <a:gd name="T72" fmla="*/ 544 w 575"/>
                <a:gd name="T73" fmla="*/ 427 h 546"/>
                <a:gd name="T74" fmla="*/ 574 w 575"/>
                <a:gd name="T75" fmla="*/ 412 h 546"/>
                <a:gd name="T76" fmla="*/ 544 w 575"/>
                <a:gd name="T77" fmla="*/ 398 h 546"/>
                <a:gd name="T78" fmla="*/ 544 w 575"/>
                <a:gd name="T79" fmla="*/ 162 h 546"/>
                <a:gd name="T80" fmla="*/ 544 w 575"/>
                <a:gd name="T81" fmla="*/ 162 h 546"/>
                <a:gd name="T82" fmla="*/ 397 w 575"/>
                <a:gd name="T83" fmla="*/ 162 h 546"/>
                <a:gd name="T84" fmla="*/ 367 w 575"/>
                <a:gd name="T85" fmla="*/ 177 h 546"/>
                <a:gd name="T86" fmla="*/ 397 w 575"/>
                <a:gd name="T87" fmla="*/ 191 h 546"/>
                <a:gd name="T88" fmla="*/ 544 w 575"/>
                <a:gd name="T89" fmla="*/ 191 h 546"/>
                <a:gd name="T90" fmla="*/ 574 w 575"/>
                <a:gd name="T91" fmla="*/ 177 h 546"/>
                <a:gd name="T92" fmla="*/ 544 w 575"/>
                <a:gd name="T93" fmla="*/ 162 h 546"/>
                <a:gd name="T94" fmla="*/ 544 w 575"/>
                <a:gd name="T95" fmla="*/ 280 h 546"/>
                <a:gd name="T96" fmla="*/ 544 w 575"/>
                <a:gd name="T97" fmla="*/ 280 h 546"/>
                <a:gd name="T98" fmla="*/ 279 w 575"/>
                <a:gd name="T99" fmla="*/ 280 h 546"/>
                <a:gd name="T100" fmla="*/ 250 w 575"/>
                <a:gd name="T101" fmla="*/ 294 h 546"/>
                <a:gd name="T102" fmla="*/ 279 w 575"/>
                <a:gd name="T103" fmla="*/ 309 h 546"/>
                <a:gd name="T104" fmla="*/ 544 w 575"/>
                <a:gd name="T105" fmla="*/ 309 h 546"/>
                <a:gd name="T106" fmla="*/ 574 w 575"/>
                <a:gd name="T107" fmla="*/ 294 h 546"/>
                <a:gd name="T108" fmla="*/ 544 w 575"/>
                <a:gd name="T109" fmla="*/ 28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5" h="546">
                  <a:moveTo>
                    <a:pt x="544" y="515"/>
                  </a:moveTo>
                  <a:lnTo>
                    <a:pt x="544" y="515"/>
                  </a:lnTo>
                  <a:cubicBezTo>
                    <a:pt x="279" y="515"/>
                    <a:pt x="279" y="515"/>
                    <a:pt x="279" y="515"/>
                  </a:cubicBezTo>
                  <a:cubicBezTo>
                    <a:pt x="265" y="515"/>
                    <a:pt x="250" y="515"/>
                    <a:pt x="250" y="530"/>
                  </a:cubicBezTo>
                  <a:cubicBezTo>
                    <a:pt x="250" y="545"/>
                    <a:pt x="265" y="545"/>
                    <a:pt x="279" y="545"/>
                  </a:cubicBezTo>
                  <a:cubicBezTo>
                    <a:pt x="544" y="545"/>
                    <a:pt x="544" y="545"/>
                    <a:pt x="544" y="545"/>
                  </a:cubicBezTo>
                  <a:cubicBezTo>
                    <a:pt x="559" y="545"/>
                    <a:pt x="574" y="545"/>
                    <a:pt x="574" y="530"/>
                  </a:cubicBezTo>
                  <a:cubicBezTo>
                    <a:pt x="574" y="515"/>
                    <a:pt x="559" y="515"/>
                    <a:pt x="544" y="515"/>
                  </a:cubicBezTo>
                  <a:close/>
                  <a:moveTo>
                    <a:pt x="309" y="191"/>
                  </a:moveTo>
                  <a:lnTo>
                    <a:pt x="309" y="191"/>
                  </a:lnTo>
                  <a:cubicBezTo>
                    <a:pt x="309" y="177"/>
                    <a:pt x="309" y="177"/>
                    <a:pt x="309" y="162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7"/>
                    <a:pt x="0" y="177"/>
                    <a:pt x="0" y="191"/>
                  </a:cubicBezTo>
                  <a:cubicBezTo>
                    <a:pt x="14" y="191"/>
                    <a:pt x="29" y="191"/>
                    <a:pt x="29" y="191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2" y="545"/>
                    <a:pt x="132" y="545"/>
                    <a:pt x="132" y="545"/>
                  </a:cubicBezTo>
                  <a:cubicBezTo>
                    <a:pt x="176" y="545"/>
                    <a:pt x="176" y="545"/>
                    <a:pt x="176" y="545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279" y="191"/>
                    <a:pt x="279" y="191"/>
                    <a:pt x="279" y="191"/>
                  </a:cubicBezTo>
                  <a:cubicBezTo>
                    <a:pt x="294" y="191"/>
                    <a:pt x="294" y="191"/>
                    <a:pt x="309" y="191"/>
                  </a:cubicBezTo>
                  <a:close/>
                  <a:moveTo>
                    <a:pt x="309" y="73"/>
                  </a:moveTo>
                  <a:lnTo>
                    <a:pt x="309" y="73"/>
                  </a:lnTo>
                  <a:cubicBezTo>
                    <a:pt x="544" y="73"/>
                    <a:pt x="544" y="73"/>
                    <a:pt x="544" y="73"/>
                  </a:cubicBezTo>
                  <a:cubicBezTo>
                    <a:pt x="559" y="73"/>
                    <a:pt x="574" y="73"/>
                    <a:pt x="574" y="59"/>
                  </a:cubicBezTo>
                  <a:cubicBezTo>
                    <a:pt x="574" y="44"/>
                    <a:pt x="559" y="44"/>
                    <a:pt x="544" y="44"/>
                  </a:cubicBezTo>
                  <a:cubicBezTo>
                    <a:pt x="309" y="44"/>
                    <a:pt x="309" y="44"/>
                    <a:pt x="309" y="44"/>
                  </a:cubicBezTo>
                  <a:cubicBezTo>
                    <a:pt x="309" y="44"/>
                    <a:pt x="294" y="44"/>
                    <a:pt x="294" y="59"/>
                  </a:cubicBezTo>
                  <a:cubicBezTo>
                    <a:pt x="294" y="73"/>
                    <a:pt x="309" y="73"/>
                    <a:pt x="309" y="73"/>
                  </a:cubicBezTo>
                  <a:close/>
                  <a:moveTo>
                    <a:pt x="544" y="398"/>
                  </a:moveTo>
                  <a:lnTo>
                    <a:pt x="544" y="398"/>
                  </a:lnTo>
                  <a:cubicBezTo>
                    <a:pt x="279" y="398"/>
                    <a:pt x="279" y="398"/>
                    <a:pt x="279" y="398"/>
                  </a:cubicBezTo>
                  <a:cubicBezTo>
                    <a:pt x="265" y="398"/>
                    <a:pt x="250" y="398"/>
                    <a:pt x="250" y="412"/>
                  </a:cubicBezTo>
                  <a:cubicBezTo>
                    <a:pt x="250" y="427"/>
                    <a:pt x="265" y="427"/>
                    <a:pt x="279" y="427"/>
                  </a:cubicBezTo>
                  <a:cubicBezTo>
                    <a:pt x="544" y="427"/>
                    <a:pt x="544" y="427"/>
                    <a:pt x="544" y="427"/>
                  </a:cubicBezTo>
                  <a:cubicBezTo>
                    <a:pt x="559" y="427"/>
                    <a:pt x="574" y="427"/>
                    <a:pt x="574" y="412"/>
                  </a:cubicBezTo>
                  <a:cubicBezTo>
                    <a:pt x="574" y="398"/>
                    <a:pt x="559" y="398"/>
                    <a:pt x="544" y="398"/>
                  </a:cubicBezTo>
                  <a:close/>
                  <a:moveTo>
                    <a:pt x="544" y="162"/>
                  </a:moveTo>
                  <a:lnTo>
                    <a:pt x="544" y="162"/>
                  </a:lnTo>
                  <a:cubicBezTo>
                    <a:pt x="397" y="162"/>
                    <a:pt x="397" y="162"/>
                    <a:pt x="397" y="162"/>
                  </a:cubicBezTo>
                  <a:cubicBezTo>
                    <a:pt x="383" y="162"/>
                    <a:pt x="367" y="162"/>
                    <a:pt x="367" y="177"/>
                  </a:cubicBezTo>
                  <a:cubicBezTo>
                    <a:pt x="367" y="191"/>
                    <a:pt x="383" y="191"/>
                    <a:pt x="397" y="191"/>
                  </a:cubicBezTo>
                  <a:cubicBezTo>
                    <a:pt x="544" y="191"/>
                    <a:pt x="544" y="191"/>
                    <a:pt x="544" y="191"/>
                  </a:cubicBezTo>
                  <a:cubicBezTo>
                    <a:pt x="559" y="191"/>
                    <a:pt x="574" y="191"/>
                    <a:pt x="574" y="177"/>
                  </a:cubicBezTo>
                  <a:cubicBezTo>
                    <a:pt x="574" y="162"/>
                    <a:pt x="559" y="162"/>
                    <a:pt x="544" y="162"/>
                  </a:cubicBezTo>
                  <a:close/>
                  <a:moveTo>
                    <a:pt x="544" y="280"/>
                  </a:moveTo>
                  <a:lnTo>
                    <a:pt x="544" y="280"/>
                  </a:lnTo>
                  <a:cubicBezTo>
                    <a:pt x="279" y="280"/>
                    <a:pt x="279" y="280"/>
                    <a:pt x="279" y="280"/>
                  </a:cubicBezTo>
                  <a:cubicBezTo>
                    <a:pt x="265" y="280"/>
                    <a:pt x="250" y="280"/>
                    <a:pt x="250" y="294"/>
                  </a:cubicBezTo>
                  <a:cubicBezTo>
                    <a:pt x="250" y="309"/>
                    <a:pt x="265" y="309"/>
                    <a:pt x="279" y="309"/>
                  </a:cubicBezTo>
                  <a:cubicBezTo>
                    <a:pt x="544" y="309"/>
                    <a:pt x="544" y="309"/>
                    <a:pt x="544" y="309"/>
                  </a:cubicBezTo>
                  <a:cubicBezTo>
                    <a:pt x="559" y="309"/>
                    <a:pt x="574" y="309"/>
                    <a:pt x="574" y="294"/>
                  </a:cubicBezTo>
                  <a:cubicBezTo>
                    <a:pt x="574" y="280"/>
                    <a:pt x="559" y="280"/>
                    <a:pt x="544" y="2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" name="Freeform 179">
              <a:extLst>
                <a:ext uri="{FF2B5EF4-FFF2-40B4-BE49-F238E27FC236}">
                  <a16:creationId xmlns:a16="http://schemas.microsoft.com/office/drawing/2014/main" id="{655FDB0A-097F-994F-8392-260BA17DB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1999" y="2719060"/>
              <a:ext cx="841720" cy="775068"/>
            </a:xfrm>
            <a:custGeom>
              <a:avLst/>
              <a:gdLst>
                <a:gd name="T0" fmla="*/ 589 w 634"/>
                <a:gd name="T1" fmla="*/ 0 h 590"/>
                <a:gd name="T2" fmla="*/ 589 w 634"/>
                <a:gd name="T3" fmla="*/ 0 h 590"/>
                <a:gd name="T4" fmla="*/ 412 w 634"/>
                <a:gd name="T5" fmla="*/ 117 h 590"/>
                <a:gd name="T6" fmla="*/ 162 w 634"/>
                <a:gd name="T7" fmla="*/ 117 h 590"/>
                <a:gd name="T8" fmla="*/ 0 w 634"/>
                <a:gd name="T9" fmla="*/ 265 h 590"/>
                <a:gd name="T10" fmla="*/ 118 w 634"/>
                <a:gd name="T11" fmla="*/ 397 h 590"/>
                <a:gd name="T12" fmla="*/ 118 w 634"/>
                <a:gd name="T13" fmla="*/ 559 h 590"/>
                <a:gd name="T14" fmla="*/ 162 w 634"/>
                <a:gd name="T15" fmla="*/ 589 h 590"/>
                <a:gd name="T16" fmla="*/ 221 w 634"/>
                <a:gd name="T17" fmla="*/ 589 h 590"/>
                <a:gd name="T18" fmla="*/ 265 w 634"/>
                <a:gd name="T19" fmla="*/ 559 h 590"/>
                <a:gd name="T20" fmla="*/ 265 w 634"/>
                <a:gd name="T21" fmla="*/ 397 h 590"/>
                <a:gd name="T22" fmla="*/ 412 w 634"/>
                <a:gd name="T23" fmla="*/ 397 h 590"/>
                <a:gd name="T24" fmla="*/ 589 w 634"/>
                <a:gd name="T25" fmla="*/ 515 h 590"/>
                <a:gd name="T26" fmla="*/ 633 w 634"/>
                <a:gd name="T27" fmla="*/ 471 h 590"/>
                <a:gd name="T28" fmla="*/ 633 w 634"/>
                <a:gd name="T29" fmla="*/ 44 h 590"/>
                <a:gd name="T30" fmla="*/ 589 w 634"/>
                <a:gd name="T31" fmla="*/ 0 h 590"/>
                <a:gd name="T32" fmla="*/ 221 w 634"/>
                <a:gd name="T33" fmla="*/ 530 h 590"/>
                <a:gd name="T34" fmla="*/ 221 w 634"/>
                <a:gd name="T35" fmla="*/ 530 h 590"/>
                <a:gd name="T36" fmla="*/ 207 w 634"/>
                <a:gd name="T37" fmla="*/ 559 h 590"/>
                <a:gd name="T38" fmla="*/ 177 w 634"/>
                <a:gd name="T39" fmla="*/ 559 h 590"/>
                <a:gd name="T40" fmla="*/ 162 w 634"/>
                <a:gd name="T41" fmla="*/ 530 h 590"/>
                <a:gd name="T42" fmla="*/ 162 w 634"/>
                <a:gd name="T43" fmla="*/ 397 h 590"/>
                <a:gd name="T44" fmla="*/ 221 w 634"/>
                <a:gd name="T45" fmla="*/ 397 h 590"/>
                <a:gd name="T46" fmla="*/ 221 w 634"/>
                <a:gd name="T47" fmla="*/ 530 h 590"/>
                <a:gd name="T48" fmla="*/ 324 w 634"/>
                <a:gd name="T49" fmla="*/ 353 h 590"/>
                <a:gd name="T50" fmla="*/ 324 w 634"/>
                <a:gd name="T51" fmla="*/ 353 h 590"/>
                <a:gd name="T52" fmla="*/ 162 w 634"/>
                <a:gd name="T53" fmla="*/ 353 h 590"/>
                <a:gd name="T54" fmla="*/ 44 w 634"/>
                <a:gd name="T55" fmla="*/ 265 h 590"/>
                <a:gd name="T56" fmla="*/ 162 w 634"/>
                <a:gd name="T57" fmla="*/ 162 h 590"/>
                <a:gd name="T58" fmla="*/ 324 w 634"/>
                <a:gd name="T59" fmla="*/ 162 h 590"/>
                <a:gd name="T60" fmla="*/ 324 w 634"/>
                <a:gd name="T61" fmla="*/ 353 h 590"/>
                <a:gd name="T62" fmla="*/ 412 w 634"/>
                <a:gd name="T63" fmla="*/ 353 h 590"/>
                <a:gd name="T64" fmla="*/ 412 w 634"/>
                <a:gd name="T65" fmla="*/ 353 h 590"/>
                <a:gd name="T66" fmla="*/ 354 w 634"/>
                <a:gd name="T67" fmla="*/ 353 h 590"/>
                <a:gd name="T68" fmla="*/ 354 w 634"/>
                <a:gd name="T69" fmla="*/ 162 h 590"/>
                <a:gd name="T70" fmla="*/ 412 w 634"/>
                <a:gd name="T71" fmla="*/ 162 h 590"/>
                <a:gd name="T72" fmla="*/ 412 w 634"/>
                <a:gd name="T73" fmla="*/ 353 h 590"/>
                <a:gd name="T74" fmla="*/ 589 w 634"/>
                <a:gd name="T75" fmla="*/ 471 h 590"/>
                <a:gd name="T76" fmla="*/ 589 w 634"/>
                <a:gd name="T77" fmla="*/ 471 h 590"/>
                <a:gd name="T78" fmla="*/ 457 w 634"/>
                <a:gd name="T79" fmla="*/ 383 h 590"/>
                <a:gd name="T80" fmla="*/ 457 w 634"/>
                <a:gd name="T81" fmla="*/ 147 h 590"/>
                <a:gd name="T82" fmla="*/ 589 w 634"/>
                <a:gd name="T83" fmla="*/ 44 h 590"/>
                <a:gd name="T84" fmla="*/ 589 w 634"/>
                <a:gd name="T85" fmla="*/ 471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4" h="590">
                  <a:moveTo>
                    <a:pt x="589" y="0"/>
                  </a:moveTo>
                  <a:lnTo>
                    <a:pt x="589" y="0"/>
                  </a:lnTo>
                  <a:cubicBezTo>
                    <a:pt x="412" y="117"/>
                    <a:pt x="412" y="117"/>
                    <a:pt x="412" y="117"/>
                  </a:cubicBezTo>
                  <a:cubicBezTo>
                    <a:pt x="162" y="117"/>
                    <a:pt x="162" y="117"/>
                    <a:pt x="162" y="117"/>
                  </a:cubicBezTo>
                  <a:cubicBezTo>
                    <a:pt x="74" y="117"/>
                    <a:pt x="0" y="176"/>
                    <a:pt x="0" y="265"/>
                  </a:cubicBezTo>
                  <a:cubicBezTo>
                    <a:pt x="0" y="338"/>
                    <a:pt x="59" y="383"/>
                    <a:pt x="118" y="397"/>
                  </a:cubicBezTo>
                  <a:lnTo>
                    <a:pt x="118" y="559"/>
                  </a:lnTo>
                  <a:cubicBezTo>
                    <a:pt x="118" y="574"/>
                    <a:pt x="148" y="589"/>
                    <a:pt x="162" y="589"/>
                  </a:cubicBezTo>
                  <a:cubicBezTo>
                    <a:pt x="221" y="589"/>
                    <a:pt x="221" y="589"/>
                    <a:pt x="221" y="589"/>
                  </a:cubicBezTo>
                  <a:cubicBezTo>
                    <a:pt x="236" y="589"/>
                    <a:pt x="265" y="574"/>
                    <a:pt x="265" y="559"/>
                  </a:cubicBezTo>
                  <a:cubicBezTo>
                    <a:pt x="265" y="397"/>
                    <a:pt x="265" y="397"/>
                    <a:pt x="265" y="397"/>
                  </a:cubicBezTo>
                  <a:cubicBezTo>
                    <a:pt x="412" y="397"/>
                    <a:pt x="412" y="397"/>
                    <a:pt x="412" y="397"/>
                  </a:cubicBezTo>
                  <a:cubicBezTo>
                    <a:pt x="589" y="515"/>
                    <a:pt x="589" y="515"/>
                    <a:pt x="589" y="515"/>
                  </a:cubicBezTo>
                  <a:cubicBezTo>
                    <a:pt x="619" y="515"/>
                    <a:pt x="633" y="500"/>
                    <a:pt x="633" y="471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29"/>
                    <a:pt x="619" y="0"/>
                    <a:pt x="589" y="0"/>
                  </a:cubicBezTo>
                  <a:close/>
                  <a:moveTo>
                    <a:pt x="221" y="530"/>
                  </a:moveTo>
                  <a:lnTo>
                    <a:pt x="221" y="530"/>
                  </a:lnTo>
                  <a:cubicBezTo>
                    <a:pt x="221" y="545"/>
                    <a:pt x="207" y="559"/>
                    <a:pt x="207" y="559"/>
                  </a:cubicBezTo>
                  <a:cubicBezTo>
                    <a:pt x="177" y="559"/>
                    <a:pt x="177" y="559"/>
                    <a:pt x="177" y="559"/>
                  </a:cubicBezTo>
                  <a:cubicBezTo>
                    <a:pt x="177" y="559"/>
                    <a:pt x="162" y="545"/>
                    <a:pt x="162" y="530"/>
                  </a:cubicBezTo>
                  <a:cubicBezTo>
                    <a:pt x="162" y="397"/>
                    <a:pt x="162" y="397"/>
                    <a:pt x="162" y="397"/>
                  </a:cubicBezTo>
                  <a:cubicBezTo>
                    <a:pt x="162" y="397"/>
                    <a:pt x="207" y="397"/>
                    <a:pt x="221" y="397"/>
                  </a:cubicBezTo>
                  <a:lnTo>
                    <a:pt x="221" y="530"/>
                  </a:lnTo>
                  <a:close/>
                  <a:moveTo>
                    <a:pt x="324" y="353"/>
                  </a:moveTo>
                  <a:lnTo>
                    <a:pt x="324" y="353"/>
                  </a:lnTo>
                  <a:cubicBezTo>
                    <a:pt x="162" y="353"/>
                    <a:pt x="162" y="353"/>
                    <a:pt x="162" y="353"/>
                  </a:cubicBezTo>
                  <a:cubicBezTo>
                    <a:pt x="118" y="353"/>
                    <a:pt x="44" y="353"/>
                    <a:pt x="44" y="265"/>
                  </a:cubicBezTo>
                  <a:cubicBezTo>
                    <a:pt x="44" y="176"/>
                    <a:pt x="118" y="162"/>
                    <a:pt x="162" y="162"/>
                  </a:cubicBezTo>
                  <a:cubicBezTo>
                    <a:pt x="324" y="162"/>
                    <a:pt x="324" y="162"/>
                    <a:pt x="324" y="162"/>
                  </a:cubicBezTo>
                  <a:lnTo>
                    <a:pt x="324" y="353"/>
                  </a:lnTo>
                  <a:close/>
                  <a:moveTo>
                    <a:pt x="412" y="353"/>
                  </a:moveTo>
                  <a:lnTo>
                    <a:pt x="412" y="353"/>
                  </a:lnTo>
                  <a:cubicBezTo>
                    <a:pt x="354" y="353"/>
                    <a:pt x="354" y="353"/>
                    <a:pt x="354" y="353"/>
                  </a:cubicBezTo>
                  <a:cubicBezTo>
                    <a:pt x="354" y="162"/>
                    <a:pt x="354" y="162"/>
                    <a:pt x="354" y="162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62"/>
                    <a:pt x="412" y="338"/>
                    <a:pt x="412" y="353"/>
                  </a:cubicBezTo>
                  <a:close/>
                  <a:moveTo>
                    <a:pt x="589" y="471"/>
                  </a:moveTo>
                  <a:lnTo>
                    <a:pt x="589" y="471"/>
                  </a:lnTo>
                  <a:cubicBezTo>
                    <a:pt x="457" y="383"/>
                    <a:pt x="457" y="383"/>
                    <a:pt x="457" y="383"/>
                  </a:cubicBezTo>
                  <a:cubicBezTo>
                    <a:pt x="457" y="353"/>
                    <a:pt x="457" y="162"/>
                    <a:pt x="457" y="147"/>
                  </a:cubicBezTo>
                  <a:cubicBezTo>
                    <a:pt x="589" y="44"/>
                    <a:pt x="589" y="44"/>
                    <a:pt x="589" y="44"/>
                  </a:cubicBezTo>
                  <a:cubicBezTo>
                    <a:pt x="589" y="74"/>
                    <a:pt x="589" y="456"/>
                    <a:pt x="589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" name="Freeform 182">
              <a:extLst>
                <a:ext uri="{FF2B5EF4-FFF2-40B4-BE49-F238E27FC236}">
                  <a16:creationId xmlns:a16="http://schemas.microsoft.com/office/drawing/2014/main" id="{C2601452-C35B-8248-A231-430FA9269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309" y="4208183"/>
              <a:ext cx="775926" cy="768708"/>
            </a:xfrm>
            <a:custGeom>
              <a:avLst/>
              <a:gdLst>
                <a:gd name="T0" fmla="*/ 603 w 634"/>
                <a:gd name="T1" fmla="*/ 14 h 633"/>
                <a:gd name="T2" fmla="*/ 603 w 634"/>
                <a:gd name="T3" fmla="*/ 14 h 633"/>
                <a:gd name="T4" fmla="*/ 0 w 634"/>
                <a:gd name="T5" fmla="*/ 309 h 633"/>
                <a:gd name="T6" fmla="*/ 191 w 634"/>
                <a:gd name="T7" fmla="*/ 427 h 633"/>
                <a:gd name="T8" fmla="*/ 309 w 634"/>
                <a:gd name="T9" fmla="*/ 632 h 633"/>
                <a:gd name="T10" fmla="*/ 618 w 634"/>
                <a:gd name="T11" fmla="*/ 29 h 633"/>
                <a:gd name="T12" fmla="*/ 603 w 634"/>
                <a:gd name="T13" fmla="*/ 14 h 633"/>
                <a:gd name="T14" fmla="*/ 74 w 634"/>
                <a:gd name="T15" fmla="*/ 309 h 633"/>
                <a:gd name="T16" fmla="*/ 74 w 634"/>
                <a:gd name="T17" fmla="*/ 309 h 633"/>
                <a:gd name="T18" fmla="*/ 530 w 634"/>
                <a:gd name="T19" fmla="*/ 88 h 633"/>
                <a:gd name="T20" fmla="*/ 206 w 634"/>
                <a:gd name="T21" fmla="*/ 382 h 633"/>
                <a:gd name="T22" fmla="*/ 74 w 634"/>
                <a:gd name="T23" fmla="*/ 309 h 633"/>
                <a:gd name="T24" fmla="*/ 309 w 634"/>
                <a:gd name="T25" fmla="*/ 559 h 633"/>
                <a:gd name="T26" fmla="*/ 309 w 634"/>
                <a:gd name="T27" fmla="*/ 559 h 633"/>
                <a:gd name="T28" fmla="*/ 236 w 634"/>
                <a:gd name="T29" fmla="*/ 397 h 633"/>
                <a:gd name="T30" fmla="*/ 545 w 634"/>
                <a:gd name="T31" fmla="*/ 102 h 633"/>
                <a:gd name="T32" fmla="*/ 309 w 634"/>
                <a:gd name="T33" fmla="*/ 559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4" h="633">
                  <a:moveTo>
                    <a:pt x="603" y="14"/>
                  </a:moveTo>
                  <a:lnTo>
                    <a:pt x="603" y="14"/>
                  </a:lnTo>
                  <a:cubicBezTo>
                    <a:pt x="574" y="14"/>
                    <a:pt x="0" y="309"/>
                    <a:pt x="0" y="309"/>
                  </a:cubicBezTo>
                  <a:lnTo>
                    <a:pt x="191" y="427"/>
                  </a:lnTo>
                  <a:lnTo>
                    <a:pt x="309" y="632"/>
                  </a:lnTo>
                  <a:cubicBezTo>
                    <a:pt x="309" y="632"/>
                    <a:pt x="618" y="44"/>
                    <a:pt x="618" y="29"/>
                  </a:cubicBezTo>
                  <a:cubicBezTo>
                    <a:pt x="633" y="14"/>
                    <a:pt x="618" y="0"/>
                    <a:pt x="603" y="14"/>
                  </a:cubicBezTo>
                  <a:close/>
                  <a:moveTo>
                    <a:pt x="74" y="309"/>
                  </a:moveTo>
                  <a:lnTo>
                    <a:pt x="74" y="309"/>
                  </a:lnTo>
                  <a:cubicBezTo>
                    <a:pt x="530" y="88"/>
                    <a:pt x="530" y="88"/>
                    <a:pt x="530" y="88"/>
                  </a:cubicBezTo>
                  <a:cubicBezTo>
                    <a:pt x="206" y="382"/>
                    <a:pt x="206" y="382"/>
                    <a:pt x="206" y="382"/>
                  </a:cubicBezTo>
                  <a:lnTo>
                    <a:pt x="74" y="309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309" y="559"/>
                    <a:pt x="250" y="441"/>
                    <a:pt x="236" y="397"/>
                  </a:cubicBezTo>
                  <a:cubicBezTo>
                    <a:pt x="545" y="102"/>
                    <a:pt x="545" y="102"/>
                    <a:pt x="545" y="102"/>
                  </a:cubicBezTo>
                  <a:lnTo>
                    <a:pt x="309" y="5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" name="Freeform 188">
              <a:extLst>
                <a:ext uri="{FF2B5EF4-FFF2-40B4-BE49-F238E27FC236}">
                  <a16:creationId xmlns:a16="http://schemas.microsoft.com/office/drawing/2014/main" id="{BA32DB35-AABC-964B-BF68-CEA0C0CA2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203" y="4326140"/>
              <a:ext cx="796598" cy="704799"/>
            </a:xfrm>
            <a:custGeom>
              <a:avLst/>
              <a:gdLst>
                <a:gd name="T0" fmla="*/ 250 w 604"/>
                <a:gd name="T1" fmla="*/ 251 h 619"/>
                <a:gd name="T2" fmla="*/ 250 w 604"/>
                <a:gd name="T3" fmla="*/ 251 h 619"/>
                <a:gd name="T4" fmla="*/ 279 w 604"/>
                <a:gd name="T5" fmla="*/ 221 h 619"/>
                <a:gd name="T6" fmla="*/ 250 w 604"/>
                <a:gd name="T7" fmla="*/ 192 h 619"/>
                <a:gd name="T8" fmla="*/ 220 w 604"/>
                <a:gd name="T9" fmla="*/ 221 h 619"/>
                <a:gd name="T10" fmla="*/ 250 w 604"/>
                <a:gd name="T11" fmla="*/ 251 h 619"/>
                <a:gd name="T12" fmla="*/ 132 w 604"/>
                <a:gd name="T13" fmla="*/ 251 h 619"/>
                <a:gd name="T14" fmla="*/ 132 w 604"/>
                <a:gd name="T15" fmla="*/ 251 h 619"/>
                <a:gd name="T16" fmla="*/ 162 w 604"/>
                <a:gd name="T17" fmla="*/ 221 h 619"/>
                <a:gd name="T18" fmla="*/ 132 w 604"/>
                <a:gd name="T19" fmla="*/ 192 h 619"/>
                <a:gd name="T20" fmla="*/ 103 w 604"/>
                <a:gd name="T21" fmla="*/ 221 h 619"/>
                <a:gd name="T22" fmla="*/ 132 w 604"/>
                <a:gd name="T23" fmla="*/ 251 h 619"/>
                <a:gd name="T24" fmla="*/ 367 w 604"/>
                <a:gd name="T25" fmla="*/ 251 h 619"/>
                <a:gd name="T26" fmla="*/ 367 w 604"/>
                <a:gd name="T27" fmla="*/ 251 h 619"/>
                <a:gd name="T28" fmla="*/ 397 w 604"/>
                <a:gd name="T29" fmla="*/ 221 h 619"/>
                <a:gd name="T30" fmla="*/ 367 w 604"/>
                <a:gd name="T31" fmla="*/ 192 h 619"/>
                <a:gd name="T32" fmla="*/ 338 w 604"/>
                <a:gd name="T33" fmla="*/ 221 h 619"/>
                <a:gd name="T34" fmla="*/ 367 w 604"/>
                <a:gd name="T35" fmla="*/ 251 h 619"/>
                <a:gd name="T36" fmla="*/ 530 w 604"/>
                <a:gd name="T37" fmla="*/ 177 h 619"/>
                <a:gd name="T38" fmla="*/ 530 w 604"/>
                <a:gd name="T39" fmla="*/ 177 h 619"/>
                <a:gd name="T40" fmla="*/ 530 w 604"/>
                <a:gd name="T41" fmla="*/ 192 h 619"/>
                <a:gd name="T42" fmla="*/ 530 w 604"/>
                <a:gd name="T43" fmla="*/ 221 h 619"/>
                <a:gd name="T44" fmla="*/ 574 w 604"/>
                <a:gd name="T45" fmla="*/ 339 h 619"/>
                <a:gd name="T46" fmla="*/ 471 w 604"/>
                <a:gd name="T47" fmla="*/ 501 h 619"/>
                <a:gd name="T48" fmla="*/ 471 w 604"/>
                <a:gd name="T49" fmla="*/ 560 h 619"/>
                <a:gd name="T50" fmla="*/ 397 w 604"/>
                <a:gd name="T51" fmla="*/ 516 h 619"/>
                <a:gd name="T52" fmla="*/ 353 w 604"/>
                <a:gd name="T53" fmla="*/ 530 h 619"/>
                <a:gd name="T54" fmla="*/ 235 w 604"/>
                <a:gd name="T55" fmla="*/ 486 h 619"/>
                <a:gd name="T56" fmla="*/ 206 w 604"/>
                <a:gd name="T57" fmla="*/ 486 h 619"/>
                <a:gd name="T58" fmla="*/ 176 w 604"/>
                <a:gd name="T59" fmla="*/ 486 h 619"/>
                <a:gd name="T60" fmla="*/ 353 w 604"/>
                <a:gd name="T61" fmla="*/ 560 h 619"/>
                <a:gd name="T62" fmla="*/ 397 w 604"/>
                <a:gd name="T63" fmla="*/ 560 h 619"/>
                <a:gd name="T64" fmla="*/ 515 w 604"/>
                <a:gd name="T65" fmla="*/ 618 h 619"/>
                <a:gd name="T66" fmla="*/ 515 w 604"/>
                <a:gd name="T67" fmla="*/ 516 h 619"/>
                <a:gd name="T68" fmla="*/ 603 w 604"/>
                <a:gd name="T69" fmla="*/ 339 h 619"/>
                <a:gd name="T70" fmla="*/ 530 w 604"/>
                <a:gd name="T71" fmla="*/ 177 h 619"/>
                <a:gd name="T72" fmla="*/ 191 w 604"/>
                <a:gd name="T73" fmla="*/ 442 h 619"/>
                <a:gd name="T74" fmla="*/ 191 w 604"/>
                <a:gd name="T75" fmla="*/ 442 h 619"/>
                <a:gd name="T76" fmla="*/ 250 w 604"/>
                <a:gd name="T77" fmla="*/ 442 h 619"/>
                <a:gd name="T78" fmla="*/ 485 w 604"/>
                <a:gd name="T79" fmla="*/ 221 h 619"/>
                <a:gd name="T80" fmla="*/ 250 w 604"/>
                <a:gd name="T81" fmla="*/ 0 h 619"/>
                <a:gd name="T82" fmla="*/ 0 w 604"/>
                <a:gd name="T83" fmla="*/ 221 h 619"/>
                <a:gd name="T84" fmla="*/ 73 w 604"/>
                <a:gd name="T85" fmla="*/ 398 h 619"/>
                <a:gd name="T86" fmla="*/ 73 w 604"/>
                <a:gd name="T87" fmla="*/ 501 h 619"/>
                <a:gd name="T88" fmla="*/ 191 w 604"/>
                <a:gd name="T89" fmla="*/ 442 h 619"/>
                <a:gd name="T90" fmla="*/ 44 w 604"/>
                <a:gd name="T91" fmla="*/ 221 h 619"/>
                <a:gd name="T92" fmla="*/ 44 w 604"/>
                <a:gd name="T93" fmla="*/ 221 h 619"/>
                <a:gd name="T94" fmla="*/ 250 w 604"/>
                <a:gd name="T95" fmla="*/ 30 h 619"/>
                <a:gd name="T96" fmla="*/ 456 w 604"/>
                <a:gd name="T97" fmla="*/ 221 h 619"/>
                <a:gd name="T98" fmla="*/ 250 w 604"/>
                <a:gd name="T99" fmla="*/ 413 h 619"/>
                <a:gd name="T100" fmla="*/ 191 w 604"/>
                <a:gd name="T101" fmla="*/ 398 h 619"/>
                <a:gd name="T102" fmla="*/ 117 w 604"/>
                <a:gd name="T103" fmla="*/ 442 h 619"/>
                <a:gd name="T104" fmla="*/ 117 w 604"/>
                <a:gd name="T105" fmla="*/ 383 h 619"/>
                <a:gd name="T106" fmla="*/ 44 w 604"/>
                <a:gd name="T107" fmla="*/ 221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4" h="619">
                  <a:moveTo>
                    <a:pt x="250" y="251"/>
                  </a:moveTo>
                  <a:lnTo>
                    <a:pt x="250" y="251"/>
                  </a:lnTo>
                  <a:cubicBezTo>
                    <a:pt x="265" y="251"/>
                    <a:pt x="279" y="236"/>
                    <a:pt x="279" y="221"/>
                  </a:cubicBezTo>
                  <a:cubicBezTo>
                    <a:pt x="279" y="206"/>
                    <a:pt x="265" y="192"/>
                    <a:pt x="250" y="192"/>
                  </a:cubicBezTo>
                  <a:cubicBezTo>
                    <a:pt x="235" y="192"/>
                    <a:pt x="220" y="206"/>
                    <a:pt x="220" y="221"/>
                  </a:cubicBezTo>
                  <a:cubicBezTo>
                    <a:pt x="220" y="236"/>
                    <a:pt x="235" y="251"/>
                    <a:pt x="250" y="251"/>
                  </a:cubicBezTo>
                  <a:close/>
                  <a:moveTo>
                    <a:pt x="132" y="251"/>
                  </a:moveTo>
                  <a:lnTo>
                    <a:pt x="132" y="251"/>
                  </a:lnTo>
                  <a:cubicBezTo>
                    <a:pt x="147" y="251"/>
                    <a:pt x="162" y="236"/>
                    <a:pt x="162" y="221"/>
                  </a:cubicBezTo>
                  <a:cubicBezTo>
                    <a:pt x="162" y="206"/>
                    <a:pt x="147" y="192"/>
                    <a:pt x="132" y="192"/>
                  </a:cubicBezTo>
                  <a:cubicBezTo>
                    <a:pt x="117" y="192"/>
                    <a:pt x="103" y="206"/>
                    <a:pt x="103" y="221"/>
                  </a:cubicBezTo>
                  <a:cubicBezTo>
                    <a:pt x="103" y="236"/>
                    <a:pt x="117" y="251"/>
                    <a:pt x="132" y="251"/>
                  </a:cubicBezTo>
                  <a:close/>
                  <a:moveTo>
                    <a:pt x="367" y="251"/>
                  </a:moveTo>
                  <a:lnTo>
                    <a:pt x="367" y="251"/>
                  </a:lnTo>
                  <a:cubicBezTo>
                    <a:pt x="383" y="251"/>
                    <a:pt x="397" y="236"/>
                    <a:pt x="397" y="221"/>
                  </a:cubicBezTo>
                  <a:cubicBezTo>
                    <a:pt x="397" y="206"/>
                    <a:pt x="383" y="192"/>
                    <a:pt x="367" y="192"/>
                  </a:cubicBezTo>
                  <a:cubicBezTo>
                    <a:pt x="353" y="192"/>
                    <a:pt x="338" y="206"/>
                    <a:pt x="338" y="221"/>
                  </a:cubicBezTo>
                  <a:cubicBezTo>
                    <a:pt x="338" y="236"/>
                    <a:pt x="353" y="251"/>
                    <a:pt x="367" y="251"/>
                  </a:cubicBezTo>
                  <a:close/>
                  <a:moveTo>
                    <a:pt x="530" y="177"/>
                  </a:moveTo>
                  <a:lnTo>
                    <a:pt x="530" y="177"/>
                  </a:lnTo>
                  <a:lnTo>
                    <a:pt x="530" y="192"/>
                  </a:lnTo>
                  <a:cubicBezTo>
                    <a:pt x="530" y="206"/>
                    <a:pt x="530" y="221"/>
                    <a:pt x="530" y="221"/>
                  </a:cubicBezTo>
                  <a:cubicBezTo>
                    <a:pt x="559" y="265"/>
                    <a:pt x="574" y="295"/>
                    <a:pt x="574" y="339"/>
                  </a:cubicBezTo>
                  <a:cubicBezTo>
                    <a:pt x="574" y="398"/>
                    <a:pt x="530" y="457"/>
                    <a:pt x="471" y="501"/>
                  </a:cubicBezTo>
                  <a:cubicBezTo>
                    <a:pt x="471" y="560"/>
                    <a:pt x="471" y="560"/>
                    <a:pt x="471" y="560"/>
                  </a:cubicBezTo>
                  <a:cubicBezTo>
                    <a:pt x="397" y="516"/>
                    <a:pt x="397" y="516"/>
                    <a:pt x="397" y="516"/>
                  </a:cubicBezTo>
                  <a:cubicBezTo>
                    <a:pt x="383" y="530"/>
                    <a:pt x="367" y="530"/>
                    <a:pt x="353" y="530"/>
                  </a:cubicBezTo>
                  <a:cubicBezTo>
                    <a:pt x="309" y="530"/>
                    <a:pt x="279" y="516"/>
                    <a:pt x="235" y="486"/>
                  </a:cubicBezTo>
                  <a:cubicBezTo>
                    <a:pt x="220" y="486"/>
                    <a:pt x="220" y="486"/>
                    <a:pt x="206" y="486"/>
                  </a:cubicBezTo>
                  <a:cubicBezTo>
                    <a:pt x="191" y="486"/>
                    <a:pt x="191" y="486"/>
                    <a:pt x="176" y="486"/>
                  </a:cubicBezTo>
                  <a:cubicBezTo>
                    <a:pt x="235" y="530"/>
                    <a:pt x="279" y="560"/>
                    <a:pt x="353" y="560"/>
                  </a:cubicBezTo>
                  <a:cubicBezTo>
                    <a:pt x="367" y="560"/>
                    <a:pt x="383" y="560"/>
                    <a:pt x="397" y="560"/>
                  </a:cubicBezTo>
                  <a:cubicBezTo>
                    <a:pt x="515" y="618"/>
                    <a:pt x="515" y="618"/>
                    <a:pt x="515" y="618"/>
                  </a:cubicBezTo>
                  <a:cubicBezTo>
                    <a:pt x="515" y="516"/>
                    <a:pt x="515" y="516"/>
                    <a:pt x="515" y="516"/>
                  </a:cubicBezTo>
                  <a:cubicBezTo>
                    <a:pt x="574" y="471"/>
                    <a:pt x="603" y="413"/>
                    <a:pt x="603" y="339"/>
                  </a:cubicBezTo>
                  <a:cubicBezTo>
                    <a:pt x="603" y="280"/>
                    <a:pt x="574" y="221"/>
                    <a:pt x="530" y="177"/>
                  </a:cubicBezTo>
                  <a:close/>
                  <a:moveTo>
                    <a:pt x="191" y="442"/>
                  </a:moveTo>
                  <a:lnTo>
                    <a:pt x="191" y="442"/>
                  </a:lnTo>
                  <a:cubicBezTo>
                    <a:pt x="206" y="442"/>
                    <a:pt x="235" y="442"/>
                    <a:pt x="250" y="442"/>
                  </a:cubicBezTo>
                  <a:cubicBezTo>
                    <a:pt x="397" y="442"/>
                    <a:pt x="485" y="339"/>
                    <a:pt x="485" y="221"/>
                  </a:cubicBezTo>
                  <a:cubicBezTo>
                    <a:pt x="485" y="88"/>
                    <a:pt x="367" y="0"/>
                    <a:pt x="250" y="0"/>
                  </a:cubicBezTo>
                  <a:cubicBezTo>
                    <a:pt x="117" y="0"/>
                    <a:pt x="0" y="88"/>
                    <a:pt x="0" y="221"/>
                  </a:cubicBezTo>
                  <a:cubicBezTo>
                    <a:pt x="0" y="295"/>
                    <a:pt x="29" y="354"/>
                    <a:pt x="73" y="398"/>
                  </a:cubicBezTo>
                  <a:cubicBezTo>
                    <a:pt x="73" y="501"/>
                    <a:pt x="73" y="501"/>
                    <a:pt x="73" y="501"/>
                  </a:cubicBezTo>
                  <a:lnTo>
                    <a:pt x="191" y="442"/>
                  </a:lnTo>
                  <a:close/>
                  <a:moveTo>
                    <a:pt x="44" y="221"/>
                  </a:moveTo>
                  <a:lnTo>
                    <a:pt x="44" y="221"/>
                  </a:lnTo>
                  <a:cubicBezTo>
                    <a:pt x="44" y="118"/>
                    <a:pt x="132" y="30"/>
                    <a:pt x="250" y="30"/>
                  </a:cubicBezTo>
                  <a:cubicBezTo>
                    <a:pt x="353" y="30"/>
                    <a:pt x="456" y="118"/>
                    <a:pt x="456" y="221"/>
                  </a:cubicBezTo>
                  <a:cubicBezTo>
                    <a:pt x="456" y="324"/>
                    <a:pt x="367" y="413"/>
                    <a:pt x="250" y="413"/>
                  </a:cubicBezTo>
                  <a:cubicBezTo>
                    <a:pt x="235" y="413"/>
                    <a:pt x="206" y="413"/>
                    <a:pt x="191" y="398"/>
                  </a:cubicBezTo>
                  <a:cubicBezTo>
                    <a:pt x="117" y="442"/>
                    <a:pt x="117" y="442"/>
                    <a:pt x="117" y="442"/>
                  </a:cubicBezTo>
                  <a:cubicBezTo>
                    <a:pt x="117" y="383"/>
                    <a:pt x="117" y="383"/>
                    <a:pt x="117" y="383"/>
                  </a:cubicBezTo>
                  <a:cubicBezTo>
                    <a:pt x="73" y="339"/>
                    <a:pt x="44" y="280"/>
                    <a:pt x="44" y="2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" name="Freeform 171">
              <a:extLst>
                <a:ext uri="{FF2B5EF4-FFF2-40B4-BE49-F238E27FC236}">
                  <a16:creationId xmlns:a16="http://schemas.microsoft.com/office/drawing/2014/main" id="{942C6055-0FC3-2D49-9CAA-C331C1E9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0675" y="4208183"/>
              <a:ext cx="775926" cy="768708"/>
            </a:xfrm>
            <a:custGeom>
              <a:avLst/>
              <a:gdLst>
                <a:gd name="T0" fmla="*/ 294 w 589"/>
                <a:gd name="T1" fmla="*/ 192 h 590"/>
                <a:gd name="T2" fmla="*/ 294 w 589"/>
                <a:gd name="T3" fmla="*/ 383 h 590"/>
                <a:gd name="T4" fmla="*/ 294 w 589"/>
                <a:gd name="T5" fmla="*/ 192 h 590"/>
                <a:gd name="T6" fmla="*/ 294 w 589"/>
                <a:gd name="T7" fmla="*/ 354 h 590"/>
                <a:gd name="T8" fmla="*/ 294 w 589"/>
                <a:gd name="T9" fmla="*/ 236 h 590"/>
                <a:gd name="T10" fmla="*/ 294 w 589"/>
                <a:gd name="T11" fmla="*/ 354 h 590"/>
                <a:gd name="T12" fmla="*/ 574 w 589"/>
                <a:gd name="T13" fmla="*/ 354 h 590"/>
                <a:gd name="T14" fmla="*/ 529 w 589"/>
                <a:gd name="T15" fmla="*/ 295 h 590"/>
                <a:gd name="T16" fmla="*/ 574 w 589"/>
                <a:gd name="T17" fmla="*/ 221 h 590"/>
                <a:gd name="T18" fmla="*/ 544 w 589"/>
                <a:gd name="T19" fmla="*/ 104 h 590"/>
                <a:gd name="T20" fmla="*/ 441 w 589"/>
                <a:gd name="T21" fmla="*/ 118 h 590"/>
                <a:gd name="T22" fmla="*/ 367 w 589"/>
                <a:gd name="T23" fmla="*/ 30 h 590"/>
                <a:gd name="T24" fmla="*/ 250 w 589"/>
                <a:gd name="T25" fmla="*/ 0 h 590"/>
                <a:gd name="T26" fmla="*/ 220 w 589"/>
                <a:gd name="T27" fmla="*/ 74 h 590"/>
                <a:gd name="T28" fmla="*/ 103 w 589"/>
                <a:gd name="T29" fmla="*/ 89 h 590"/>
                <a:gd name="T30" fmla="*/ 0 w 589"/>
                <a:gd name="T31" fmla="*/ 163 h 590"/>
                <a:gd name="T32" fmla="*/ 58 w 589"/>
                <a:gd name="T33" fmla="*/ 251 h 590"/>
                <a:gd name="T34" fmla="*/ 58 w 589"/>
                <a:gd name="T35" fmla="*/ 339 h 590"/>
                <a:gd name="T36" fmla="*/ 0 w 589"/>
                <a:gd name="T37" fmla="*/ 413 h 590"/>
                <a:gd name="T38" fmla="*/ 103 w 589"/>
                <a:gd name="T39" fmla="*/ 501 h 590"/>
                <a:gd name="T40" fmla="*/ 220 w 589"/>
                <a:gd name="T41" fmla="*/ 516 h 590"/>
                <a:gd name="T42" fmla="*/ 250 w 589"/>
                <a:gd name="T43" fmla="*/ 589 h 590"/>
                <a:gd name="T44" fmla="*/ 367 w 589"/>
                <a:gd name="T45" fmla="*/ 545 h 590"/>
                <a:gd name="T46" fmla="*/ 441 w 589"/>
                <a:gd name="T47" fmla="*/ 472 h 590"/>
                <a:gd name="T48" fmla="*/ 544 w 589"/>
                <a:gd name="T49" fmla="*/ 486 h 590"/>
                <a:gd name="T50" fmla="*/ 574 w 589"/>
                <a:gd name="T51" fmla="*/ 354 h 590"/>
                <a:gd name="T52" fmla="*/ 544 w 589"/>
                <a:gd name="T53" fmla="*/ 413 h 590"/>
                <a:gd name="T54" fmla="*/ 500 w 589"/>
                <a:gd name="T55" fmla="*/ 457 h 590"/>
                <a:gd name="T56" fmla="*/ 338 w 589"/>
                <a:gd name="T57" fmla="*/ 486 h 590"/>
                <a:gd name="T58" fmla="*/ 309 w 589"/>
                <a:gd name="T59" fmla="*/ 545 h 590"/>
                <a:gd name="T60" fmla="*/ 250 w 589"/>
                <a:gd name="T61" fmla="*/ 530 h 590"/>
                <a:gd name="T62" fmla="*/ 147 w 589"/>
                <a:gd name="T63" fmla="*/ 427 h 590"/>
                <a:gd name="T64" fmla="*/ 73 w 589"/>
                <a:gd name="T65" fmla="*/ 442 h 590"/>
                <a:gd name="T66" fmla="*/ 58 w 589"/>
                <a:gd name="T67" fmla="*/ 383 h 590"/>
                <a:gd name="T68" fmla="*/ 103 w 589"/>
                <a:gd name="T69" fmla="*/ 295 h 590"/>
                <a:gd name="T70" fmla="*/ 58 w 589"/>
                <a:gd name="T71" fmla="*/ 192 h 590"/>
                <a:gd name="T72" fmla="*/ 73 w 589"/>
                <a:gd name="T73" fmla="*/ 133 h 590"/>
                <a:gd name="T74" fmla="*/ 147 w 589"/>
                <a:gd name="T75" fmla="*/ 163 h 590"/>
                <a:gd name="T76" fmla="*/ 250 w 589"/>
                <a:gd name="T77" fmla="*/ 59 h 590"/>
                <a:gd name="T78" fmla="*/ 309 w 589"/>
                <a:gd name="T79" fmla="*/ 30 h 590"/>
                <a:gd name="T80" fmla="*/ 338 w 589"/>
                <a:gd name="T81" fmla="*/ 104 h 590"/>
                <a:gd name="T82" fmla="*/ 500 w 589"/>
                <a:gd name="T83" fmla="*/ 133 h 590"/>
                <a:gd name="T84" fmla="*/ 544 w 589"/>
                <a:gd name="T85" fmla="*/ 163 h 590"/>
                <a:gd name="T86" fmla="*/ 485 w 589"/>
                <a:gd name="T87" fmla="*/ 221 h 590"/>
                <a:gd name="T88" fmla="*/ 485 w 589"/>
                <a:gd name="T89" fmla="*/ 354 h 590"/>
                <a:gd name="T90" fmla="*/ 544 w 589"/>
                <a:gd name="T91" fmla="*/ 41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9" h="590">
                  <a:moveTo>
                    <a:pt x="294" y="192"/>
                  </a:moveTo>
                  <a:lnTo>
                    <a:pt x="294" y="192"/>
                  </a:lnTo>
                  <a:cubicBezTo>
                    <a:pt x="235" y="192"/>
                    <a:pt x="191" y="236"/>
                    <a:pt x="191" y="295"/>
                  </a:cubicBezTo>
                  <a:cubicBezTo>
                    <a:pt x="191" y="339"/>
                    <a:pt x="235" y="383"/>
                    <a:pt x="294" y="383"/>
                  </a:cubicBezTo>
                  <a:cubicBezTo>
                    <a:pt x="353" y="383"/>
                    <a:pt x="397" y="339"/>
                    <a:pt x="397" y="295"/>
                  </a:cubicBezTo>
                  <a:cubicBezTo>
                    <a:pt x="397" y="236"/>
                    <a:pt x="353" y="192"/>
                    <a:pt x="294" y="192"/>
                  </a:cubicBezTo>
                  <a:close/>
                  <a:moveTo>
                    <a:pt x="294" y="354"/>
                  </a:moveTo>
                  <a:lnTo>
                    <a:pt x="294" y="354"/>
                  </a:lnTo>
                  <a:cubicBezTo>
                    <a:pt x="265" y="354"/>
                    <a:pt x="235" y="324"/>
                    <a:pt x="235" y="295"/>
                  </a:cubicBezTo>
                  <a:cubicBezTo>
                    <a:pt x="235" y="251"/>
                    <a:pt x="265" y="236"/>
                    <a:pt x="294" y="236"/>
                  </a:cubicBezTo>
                  <a:cubicBezTo>
                    <a:pt x="324" y="236"/>
                    <a:pt x="353" y="251"/>
                    <a:pt x="353" y="295"/>
                  </a:cubicBezTo>
                  <a:cubicBezTo>
                    <a:pt x="353" y="324"/>
                    <a:pt x="324" y="354"/>
                    <a:pt x="294" y="354"/>
                  </a:cubicBezTo>
                  <a:close/>
                  <a:moveTo>
                    <a:pt x="574" y="354"/>
                  </a:moveTo>
                  <a:lnTo>
                    <a:pt x="574" y="354"/>
                  </a:lnTo>
                  <a:cubicBezTo>
                    <a:pt x="529" y="339"/>
                    <a:pt x="529" y="339"/>
                    <a:pt x="529" y="339"/>
                  </a:cubicBezTo>
                  <a:cubicBezTo>
                    <a:pt x="529" y="324"/>
                    <a:pt x="529" y="309"/>
                    <a:pt x="529" y="295"/>
                  </a:cubicBezTo>
                  <a:cubicBezTo>
                    <a:pt x="529" y="280"/>
                    <a:pt x="529" y="265"/>
                    <a:pt x="529" y="251"/>
                  </a:cubicBezTo>
                  <a:cubicBezTo>
                    <a:pt x="574" y="221"/>
                    <a:pt x="574" y="221"/>
                    <a:pt x="574" y="221"/>
                  </a:cubicBezTo>
                  <a:cubicBezTo>
                    <a:pt x="588" y="206"/>
                    <a:pt x="588" y="192"/>
                    <a:pt x="588" y="163"/>
                  </a:cubicBezTo>
                  <a:cubicBezTo>
                    <a:pt x="544" y="104"/>
                    <a:pt x="544" y="104"/>
                    <a:pt x="544" y="104"/>
                  </a:cubicBezTo>
                  <a:cubicBezTo>
                    <a:pt x="529" y="74"/>
                    <a:pt x="515" y="74"/>
                    <a:pt x="485" y="89"/>
                  </a:cubicBezTo>
                  <a:cubicBezTo>
                    <a:pt x="441" y="118"/>
                    <a:pt x="441" y="118"/>
                    <a:pt x="441" y="118"/>
                  </a:cubicBezTo>
                  <a:cubicBezTo>
                    <a:pt x="426" y="89"/>
                    <a:pt x="397" y="74"/>
                    <a:pt x="367" y="74"/>
                  </a:cubicBezTo>
                  <a:cubicBezTo>
                    <a:pt x="367" y="30"/>
                    <a:pt x="367" y="30"/>
                    <a:pt x="367" y="30"/>
                  </a:cubicBezTo>
                  <a:cubicBezTo>
                    <a:pt x="367" y="15"/>
                    <a:pt x="353" y="0"/>
                    <a:pt x="338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35" y="0"/>
                    <a:pt x="220" y="15"/>
                    <a:pt x="220" y="30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191" y="74"/>
                    <a:pt x="162" y="89"/>
                    <a:pt x="147" y="118"/>
                  </a:cubicBezTo>
                  <a:cubicBezTo>
                    <a:pt x="103" y="89"/>
                    <a:pt x="103" y="89"/>
                    <a:pt x="103" y="89"/>
                  </a:cubicBezTo>
                  <a:cubicBezTo>
                    <a:pt x="73" y="74"/>
                    <a:pt x="58" y="74"/>
                    <a:pt x="44" y="10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92"/>
                    <a:pt x="0" y="206"/>
                    <a:pt x="14" y="221"/>
                  </a:cubicBezTo>
                  <a:cubicBezTo>
                    <a:pt x="58" y="251"/>
                    <a:pt x="58" y="251"/>
                    <a:pt x="58" y="251"/>
                  </a:cubicBezTo>
                  <a:cubicBezTo>
                    <a:pt x="58" y="265"/>
                    <a:pt x="58" y="280"/>
                    <a:pt x="58" y="295"/>
                  </a:cubicBezTo>
                  <a:cubicBezTo>
                    <a:pt x="58" y="309"/>
                    <a:pt x="58" y="324"/>
                    <a:pt x="58" y="339"/>
                  </a:cubicBezTo>
                  <a:cubicBezTo>
                    <a:pt x="14" y="354"/>
                    <a:pt x="14" y="354"/>
                    <a:pt x="14" y="354"/>
                  </a:cubicBezTo>
                  <a:cubicBezTo>
                    <a:pt x="0" y="368"/>
                    <a:pt x="0" y="398"/>
                    <a:pt x="0" y="413"/>
                  </a:cubicBezTo>
                  <a:cubicBezTo>
                    <a:pt x="44" y="486"/>
                    <a:pt x="44" y="486"/>
                    <a:pt x="44" y="486"/>
                  </a:cubicBezTo>
                  <a:cubicBezTo>
                    <a:pt x="58" y="501"/>
                    <a:pt x="73" y="501"/>
                    <a:pt x="103" y="501"/>
                  </a:cubicBezTo>
                  <a:cubicBezTo>
                    <a:pt x="147" y="472"/>
                    <a:pt x="147" y="472"/>
                    <a:pt x="147" y="472"/>
                  </a:cubicBezTo>
                  <a:cubicBezTo>
                    <a:pt x="162" y="486"/>
                    <a:pt x="191" y="501"/>
                    <a:pt x="220" y="516"/>
                  </a:cubicBezTo>
                  <a:cubicBezTo>
                    <a:pt x="220" y="545"/>
                    <a:pt x="220" y="545"/>
                    <a:pt x="220" y="545"/>
                  </a:cubicBezTo>
                  <a:cubicBezTo>
                    <a:pt x="220" y="560"/>
                    <a:pt x="235" y="589"/>
                    <a:pt x="250" y="589"/>
                  </a:cubicBezTo>
                  <a:cubicBezTo>
                    <a:pt x="338" y="589"/>
                    <a:pt x="338" y="589"/>
                    <a:pt x="338" y="589"/>
                  </a:cubicBezTo>
                  <a:cubicBezTo>
                    <a:pt x="353" y="589"/>
                    <a:pt x="367" y="560"/>
                    <a:pt x="367" y="545"/>
                  </a:cubicBezTo>
                  <a:cubicBezTo>
                    <a:pt x="367" y="516"/>
                    <a:pt x="367" y="516"/>
                    <a:pt x="367" y="516"/>
                  </a:cubicBezTo>
                  <a:cubicBezTo>
                    <a:pt x="397" y="501"/>
                    <a:pt x="426" y="486"/>
                    <a:pt x="441" y="472"/>
                  </a:cubicBezTo>
                  <a:cubicBezTo>
                    <a:pt x="485" y="501"/>
                    <a:pt x="485" y="501"/>
                    <a:pt x="485" y="501"/>
                  </a:cubicBezTo>
                  <a:cubicBezTo>
                    <a:pt x="515" y="501"/>
                    <a:pt x="529" y="501"/>
                    <a:pt x="544" y="486"/>
                  </a:cubicBezTo>
                  <a:cubicBezTo>
                    <a:pt x="588" y="413"/>
                    <a:pt x="588" y="413"/>
                    <a:pt x="588" y="413"/>
                  </a:cubicBezTo>
                  <a:cubicBezTo>
                    <a:pt x="588" y="398"/>
                    <a:pt x="588" y="368"/>
                    <a:pt x="574" y="354"/>
                  </a:cubicBezTo>
                  <a:close/>
                  <a:moveTo>
                    <a:pt x="544" y="413"/>
                  </a:moveTo>
                  <a:lnTo>
                    <a:pt x="544" y="413"/>
                  </a:lnTo>
                  <a:cubicBezTo>
                    <a:pt x="515" y="442"/>
                    <a:pt x="515" y="442"/>
                    <a:pt x="515" y="442"/>
                  </a:cubicBezTo>
                  <a:cubicBezTo>
                    <a:pt x="515" y="457"/>
                    <a:pt x="500" y="457"/>
                    <a:pt x="500" y="457"/>
                  </a:cubicBezTo>
                  <a:cubicBezTo>
                    <a:pt x="441" y="427"/>
                    <a:pt x="441" y="427"/>
                    <a:pt x="441" y="427"/>
                  </a:cubicBezTo>
                  <a:cubicBezTo>
                    <a:pt x="412" y="457"/>
                    <a:pt x="382" y="472"/>
                    <a:pt x="338" y="486"/>
                  </a:cubicBezTo>
                  <a:cubicBezTo>
                    <a:pt x="338" y="530"/>
                    <a:pt x="338" y="530"/>
                    <a:pt x="338" y="530"/>
                  </a:cubicBezTo>
                  <a:cubicBezTo>
                    <a:pt x="338" y="530"/>
                    <a:pt x="324" y="545"/>
                    <a:pt x="309" y="545"/>
                  </a:cubicBezTo>
                  <a:cubicBezTo>
                    <a:pt x="279" y="545"/>
                    <a:pt x="279" y="545"/>
                    <a:pt x="279" y="545"/>
                  </a:cubicBezTo>
                  <a:cubicBezTo>
                    <a:pt x="265" y="545"/>
                    <a:pt x="250" y="530"/>
                    <a:pt x="250" y="530"/>
                  </a:cubicBezTo>
                  <a:cubicBezTo>
                    <a:pt x="250" y="486"/>
                    <a:pt x="250" y="486"/>
                    <a:pt x="250" y="486"/>
                  </a:cubicBezTo>
                  <a:cubicBezTo>
                    <a:pt x="206" y="472"/>
                    <a:pt x="176" y="457"/>
                    <a:pt x="147" y="427"/>
                  </a:cubicBezTo>
                  <a:cubicBezTo>
                    <a:pt x="88" y="457"/>
                    <a:pt x="88" y="457"/>
                    <a:pt x="88" y="457"/>
                  </a:cubicBezTo>
                  <a:cubicBezTo>
                    <a:pt x="88" y="457"/>
                    <a:pt x="73" y="457"/>
                    <a:pt x="73" y="442"/>
                  </a:cubicBezTo>
                  <a:cubicBezTo>
                    <a:pt x="44" y="413"/>
                    <a:pt x="44" y="413"/>
                    <a:pt x="44" y="413"/>
                  </a:cubicBezTo>
                  <a:cubicBezTo>
                    <a:pt x="44" y="398"/>
                    <a:pt x="44" y="383"/>
                    <a:pt x="58" y="383"/>
                  </a:cubicBezTo>
                  <a:cubicBezTo>
                    <a:pt x="103" y="354"/>
                    <a:pt x="103" y="354"/>
                    <a:pt x="103" y="354"/>
                  </a:cubicBezTo>
                  <a:cubicBezTo>
                    <a:pt x="103" y="339"/>
                    <a:pt x="103" y="309"/>
                    <a:pt x="103" y="295"/>
                  </a:cubicBezTo>
                  <a:cubicBezTo>
                    <a:pt x="103" y="265"/>
                    <a:pt x="103" y="251"/>
                    <a:pt x="103" y="221"/>
                  </a:cubicBezTo>
                  <a:cubicBezTo>
                    <a:pt x="58" y="192"/>
                    <a:pt x="58" y="192"/>
                    <a:pt x="58" y="192"/>
                  </a:cubicBezTo>
                  <a:cubicBezTo>
                    <a:pt x="44" y="192"/>
                    <a:pt x="44" y="177"/>
                    <a:pt x="44" y="163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73" y="133"/>
                    <a:pt x="88" y="118"/>
                    <a:pt x="88" y="133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76" y="133"/>
                    <a:pt x="206" y="104"/>
                    <a:pt x="250" y="104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45"/>
                    <a:pt x="265" y="30"/>
                    <a:pt x="279" y="30"/>
                  </a:cubicBezTo>
                  <a:cubicBezTo>
                    <a:pt x="309" y="30"/>
                    <a:pt x="309" y="30"/>
                    <a:pt x="309" y="30"/>
                  </a:cubicBezTo>
                  <a:cubicBezTo>
                    <a:pt x="324" y="30"/>
                    <a:pt x="338" y="45"/>
                    <a:pt x="338" y="59"/>
                  </a:cubicBezTo>
                  <a:cubicBezTo>
                    <a:pt x="338" y="104"/>
                    <a:pt x="338" y="104"/>
                    <a:pt x="338" y="104"/>
                  </a:cubicBezTo>
                  <a:cubicBezTo>
                    <a:pt x="382" y="104"/>
                    <a:pt x="412" y="133"/>
                    <a:pt x="441" y="163"/>
                  </a:cubicBezTo>
                  <a:cubicBezTo>
                    <a:pt x="500" y="133"/>
                    <a:pt x="500" y="133"/>
                    <a:pt x="500" y="133"/>
                  </a:cubicBezTo>
                  <a:cubicBezTo>
                    <a:pt x="500" y="118"/>
                    <a:pt x="515" y="133"/>
                    <a:pt x="515" y="133"/>
                  </a:cubicBezTo>
                  <a:cubicBezTo>
                    <a:pt x="544" y="163"/>
                    <a:pt x="544" y="163"/>
                    <a:pt x="544" y="163"/>
                  </a:cubicBezTo>
                  <a:cubicBezTo>
                    <a:pt x="544" y="177"/>
                    <a:pt x="544" y="192"/>
                    <a:pt x="529" y="192"/>
                  </a:cubicBezTo>
                  <a:cubicBezTo>
                    <a:pt x="485" y="221"/>
                    <a:pt x="485" y="221"/>
                    <a:pt x="485" y="221"/>
                  </a:cubicBezTo>
                  <a:cubicBezTo>
                    <a:pt x="485" y="251"/>
                    <a:pt x="485" y="265"/>
                    <a:pt x="485" y="295"/>
                  </a:cubicBezTo>
                  <a:cubicBezTo>
                    <a:pt x="485" y="309"/>
                    <a:pt x="485" y="339"/>
                    <a:pt x="485" y="354"/>
                  </a:cubicBezTo>
                  <a:cubicBezTo>
                    <a:pt x="529" y="383"/>
                    <a:pt x="529" y="383"/>
                    <a:pt x="529" y="383"/>
                  </a:cubicBezTo>
                  <a:cubicBezTo>
                    <a:pt x="544" y="383"/>
                    <a:pt x="544" y="398"/>
                    <a:pt x="544" y="4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7C583922-99D8-9341-8DEB-E1CCD66FB950}"/>
                </a:ext>
              </a:extLst>
            </p:cNvPr>
            <p:cNvSpPr txBox="1"/>
            <p:nvPr/>
          </p:nvSpPr>
          <p:spPr>
            <a:xfrm>
              <a:off x="2616736" y="1211917"/>
              <a:ext cx="10271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0" b="1" dirty="0">
                  <a:solidFill>
                    <a:srgbClr val="AE9A5F"/>
                  </a:solidFill>
                </a:rPr>
                <a:t>1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128664F5-37A5-0D4D-88C3-012D64F49A58}"/>
                </a:ext>
              </a:extLst>
            </p:cNvPr>
            <p:cNvSpPr txBox="1"/>
            <p:nvPr/>
          </p:nvSpPr>
          <p:spPr>
            <a:xfrm>
              <a:off x="2675522" y="4084705"/>
              <a:ext cx="10271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0" b="1" dirty="0">
                  <a:solidFill>
                    <a:srgbClr val="AE9A5F"/>
                  </a:solidFill>
                </a:rPr>
                <a:t>3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1CEC394-7BFF-AC4A-9EC7-C018DDC1AA5A}"/>
                </a:ext>
              </a:extLst>
            </p:cNvPr>
            <p:cNvSpPr txBox="1"/>
            <p:nvPr/>
          </p:nvSpPr>
          <p:spPr>
            <a:xfrm>
              <a:off x="7031531" y="2635885"/>
              <a:ext cx="10271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0" b="1" dirty="0">
                  <a:solidFill>
                    <a:srgbClr val="AE9A5F"/>
                  </a:solidFill>
                </a:rPr>
                <a:t>2</a:t>
              </a:r>
            </a:p>
          </p:txBody>
        </p:sp>
      </p:grpSp>
      <p:sp>
        <p:nvSpPr>
          <p:cNvPr id="16" name="Abgerundetes Rechteck 15">
            <a:extLst>
              <a:ext uri="{FF2B5EF4-FFF2-40B4-BE49-F238E27FC236}">
                <a16:creationId xmlns:a16="http://schemas.microsoft.com/office/drawing/2014/main" id="{B7538875-C377-4A43-8AEE-AB2571618FDF}"/>
              </a:ext>
            </a:extLst>
          </p:cNvPr>
          <p:cNvSpPr/>
          <p:nvPr/>
        </p:nvSpPr>
        <p:spPr>
          <a:xfrm>
            <a:off x="3006247" y="939452"/>
            <a:ext cx="6162805" cy="4359058"/>
          </a:xfrm>
          <a:prstGeom prst="roundRect">
            <a:avLst/>
          </a:pr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647D560-5815-AF44-B063-CC9746C150F7}"/>
              </a:ext>
            </a:extLst>
          </p:cNvPr>
          <p:cNvSpPr txBox="1"/>
          <p:nvPr/>
        </p:nvSpPr>
        <p:spPr>
          <a:xfrm rot="20849014">
            <a:off x="536998" y="699398"/>
            <a:ext cx="3504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rgbClr val="FFC000"/>
                </a:solidFill>
                <a:latin typeface="Freestyle Script" panose="030804020302050B0404" pitchFamily="66" charset="77"/>
              </a:rPr>
              <a:t>Von keine</a:t>
            </a:r>
            <a:br>
              <a:rPr lang="de-DE" sz="4400" dirty="0">
                <a:solidFill>
                  <a:srgbClr val="FFC000"/>
                </a:solidFill>
                <a:latin typeface="Freestyle Script" panose="030804020302050B0404" pitchFamily="66" charset="77"/>
              </a:rPr>
            </a:br>
            <a:r>
              <a:rPr lang="de-DE" sz="4400" dirty="0">
                <a:solidFill>
                  <a:srgbClr val="FFC000"/>
                </a:solidFill>
                <a:latin typeface="Freestyle Script" panose="030804020302050B0404" pitchFamily="66" charset="77"/>
              </a:rPr>
              <a:t> Ahnung</a:t>
            </a: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8E837CAE-B580-694E-BCAE-27E91D751B2A}"/>
              </a:ext>
            </a:extLst>
          </p:cNvPr>
          <p:cNvGrpSpPr/>
          <p:nvPr/>
        </p:nvGrpSpPr>
        <p:grpSpPr>
          <a:xfrm>
            <a:off x="8483218" y="4573979"/>
            <a:ext cx="1826054" cy="394330"/>
            <a:chOff x="1102290" y="1495125"/>
            <a:chExt cx="1826054" cy="394330"/>
          </a:xfrm>
        </p:grpSpPr>
        <p:sp>
          <p:nvSpPr>
            <p:cNvPr id="18" name="Bogen 17">
              <a:extLst>
                <a:ext uri="{FF2B5EF4-FFF2-40B4-BE49-F238E27FC236}">
                  <a16:creationId xmlns:a16="http://schemas.microsoft.com/office/drawing/2014/main" id="{0EA773D7-CD63-674A-915F-DF23786C97B3}"/>
                </a:ext>
              </a:extLst>
            </p:cNvPr>
            <p:cNvSpPr/>
            <p:nvPr/>
          </p:nvSpPr>
          <p:spPr>
            <a:xfrm>
              <a:off x="1102290" y="1540021"/>
              <a:ext cx="1764791" cy="338883"/>
            </a:xfrm>
            <a:prstGeom prst="arc">
              <a:avLst>
                <a:gd name="adj1" fmla="val 16200000"/>
                <a:gd name="adj2" fmla="val 21558806"/>
              </a:avLst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AE9A5F"/>
                </a:solidFill>
              </a:endParaRPr>
            </a:p>
          </p:txBody>
        </p:sp>
        <p:grpSp>
          <p:nvGrpSpPr>
            <p:cNvPr id="28" name="Gruppieren 27">
              <a:extLst>
                <a:ext uri="{FF2B5EF4-FFF2-40B4-BE49-F238E27FC236}">
                  <a16:creationId xmlns:a16="http://schemas.microsoft.com/office/drawing/2014/main" id="{C2083B2A-4301-4842-86A4-BCC4EED7C785}"/>
                </a:ext>
              </a:extLst>
            </p:cNvPr>
            <p:cNvGrpSpPr/>
            <p:nvPr/>
          </p:nvGrpSpPr>
          <p:grpSpPr>
            <a:xfrm>
              <a:off x="2716275" y="1495125"/>
              <a:ext cx="212069" cy="394330"/>
              <a:chOff x="2655012" y="1445410"/>
              <a:chExt cx="212069" cy="394330"/>
            </a:xfrm>
          </p:grpSpPr>
          <p:cxnSp>
            <p:nvCxnSpPr>
              <p:cNvPr id="20" name="Gerade Verbindung 19">
                <a:extLst>
                  <a:ext uri="{FF2B5EF4-FFF2-40B4-BE49-F238E27FC236}">
                    <a16:creationId xmlns:a16="http://schemas.microsoft.com/office/drawing/2014/main" id="{9167739A-944B-2842-B02A-7C28CEE913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5012" y="1657120"/>
                <a:ext cx="212069" cy="18262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 Verbindung 20">
                <a:extLst>
                  <a:ext uri="{FF2B5EF4-FFF2-40B4-BE49-F238E27FC236}">
                    <a16:creationId xmlns:a16="http://schemas.microsoft.com/office/drawing/2014/main" id="{ABA8A710-A1CF-5F47-BED7-6B0871AC433F}"/>
                  </a:ext>
                </a:extLst>
              </p:cNvPr>
              <p:cNvCxnSpPr>
                <a:cxnSpLocks/>
                <a:endCxn id="18" idx="2"/>
              </p:cNvCxnSpPr>
              <p:nvPr/>
            </p:nvCxnSpPr>
            <p:spPr>
              <a:xfrm>
                <a:off x="2748257" y="1445410"/>
                <a:ext cx="117111" cy="25349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feld 26">
            <a:extLst>
              <a:ext uri="{FF2B5EF4-FFF2-40B4-BE49-F238E27FC236}">
                <a16:creationId xmlns:a16="http://schemas.microsoft.com/office/drawing/2014/main" id="{9B5A8040-D728-DB48-9A3D-9A13C7CA8F25}"/>
              </a:ext>
            </a:extLst>
          </p:cNvPr>
          <p:cNvSpPr txBox="1"/>
          <p:nvPr/>
        </p:nvSpPr>
        <p:spPr>
          <a:xfrm rot="20849014">
            <a:off x="9282789" y="4817022"/>
            <a:ext cx="25588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>
                <a:solidFill>
                  <a:srgbClr val="FFC000"/>
                </a:solidFill>
                <a:latin typeface="Freestyle Script" panose="030804020302050B0404" pitchFamily="66" charset="77"/>
              </a:rPr>
              <a:t>Online Meeting Master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25E9AFF5-BB6D-A64B-AABD-7159BD854FFD}"/>
              </a:ext>
            </a:extLst>
          </p:cNvPr>
          <p:cNvGrpSpPr/>
          <p:nvPr/>
        </p:nvGrpSpPr>
        <p:grpSpPr>
          <a:xfrm>
            <a:off x="991266" y="1622217"/>
            <a:ext cx="1826054" cy="394330"/>
            <a:chOff x="1102290" y="1495125"/>
            <a:chExt cx="1826054" cy="394330"/>
          </a:xfrm>
        </p:grpSpPr>
        <p:sp>
          <p:nvSpPr>
            <p:cNvPr id="31" name="Bogen 30">
              <a:extLst>
                <a:ext uri="{FF2B5EF4-FFF2-40B4-BE49-F238E27FC236}">
                  <a16:creationId xmlns:a16="http://schemas.microsoft.com/office/drawing/2014/main" id="{A18DC4DD-8295-7945-84C4-3126C72ECC25}"/>
                </a:ext>
              </a:extLst>
            </p:cNvPr>
            <p:cNvSpPr/>
            <p:nvPr/>
          </p:nvSpPr>
          <p:spPr>
            <a:xfrm>
              <a:off x="1102290" y="1540021"/>
              <a:ext cx="1764791" cy="338883"/>
            </a:xfrm>
            <a:prstGeom prst="arc">
              <a:avLst>
                <a:gd name="adj1" fmla="val 16200000"/>
                <a:gd name="adj2" fmla="val 21558806"/>
              </a:avLst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AE9A5F"/>
                </a:solidFill>
              </a:endParaRPr>
            </a:p>
          </p:txBody>
        </p: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39B39007-3C94-DD4C-B8FE-BA8A0A66C6CB}"/>
                </a:ext>
              </a:extLst>
            </p:cNvPr>
            <p:cNvGrpSpPr/>
            <p:nvPr/>
          </p:nvGrpSpPr>
          <p:grpSpPr>
            <a:xfrm>
              <a:off x="2716275" y="1495125"/>
              <a:ext cx="212069" cy="394330"/>
              <a:chOff x="2655012" y="1445410"/>
              <a:chExt cx="212069" cy="394330"/>
            </a:xfrm>
          </p:grpSpPr>
          <p:cxnSp>
            <p:nvCxnSpPr>
              <p:cNvPr id="33" name="Gerade Verbindung 32">
                <a:extLst>
                  <a:ext uri="{FF2B5EF4-FFF2-40B4-BE49-F238E27FC236}">
                    <a16:creationId xmlns:a16="http://schemas.microsoft.com/office/drawing/2014/main" id="{F5155C6D-EE70-3A4D-9027-6EE7C2024C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5012" y="1657120"/>
                <a:ext cx="212069" cy="18262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FF1D78EB-A673-BD42-96BE-D865A7F6A22D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2748257" y="1445410"/>
                <a:ext cx="117111" cy="25349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9244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Breitbild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Freestyle Script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Magda Bleckmann</dc:creator>
  <cp:lastModifiedBy>Magda Bleckmann</cp:lastModifiedBy>
  <cp:revision>14</cp:revision>
  <dcterms:created xsi:type="dcterms:W3CDTF">2021-02-28T09:17:47Z</dcterms:created>
  <dcterms:modified xsi:type="dcterms:W3CDTF">2021-03-11T19:17:32Z</dcterms:modified>
</cp:coreProperties>
</file>