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2" r:id="rId1"/>
  </p:sldMasterIdLst>
  <p:notesMasterIdLst>
    <p:notesMasterId r:id="rId7"/>
  </p:notesMasterIdLst>
  <p:handoutMasterIdLst>
    <p:handoutMasterId r:id="rId8"/>
  </p:handoutMasterIdLst>
  <p:sldIdLst>
    <p:sldId id="256" r:id="rId2"/>
    <p:sldId id="581" r:id="rId3"/>
    <p:sldId id="582" r:id="rId4"/>
    <p:sldId id="587" r:id="rId5"/>
    <p:sldId id="588" r:id="rId6"/>
  </p:sldIdLst>
  <p:sldSz cx="6858000" cy="99075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07" userDrawn="1">
          <p15:clr>
            <a:srgbClr val="A4A3A4"/>
          </p15:clr>
        </p15:guide>
        <p15:guide id="2"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AE9A5F"/>
    <a:srgbClr val="0D3B8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494"/>
    <p:restoredTop sz="96327"/>
  </p:normalViewPr>
  <p:slideViewPr>
    <p:cSldViewPr snapToGrid="0" snapToObjects="1" showGuides="1">
      <p:cViewPr>
        <p:scale>
          <a:sx n="151" d="100"/>
          <a:sy n="151" d="100"/>
        </p:scale>
        <p:origin x="2848" y="-3056"/>
      </p:cViewPr>
      <p:guideLst>
        <p:guide orient="horz" pos="3007"/>
        <p:guide pos="2160"/>
      </p:guideLst>
    </p:cSldViewPr>
  </p:slideViewPr>
  <p:notesTextViewPr>
    <p:cViewPr>
      <p:scale>
        <a:sx n="1" d="1"/>
        <a:sy n="1" d="1"/>
      </p:scale>
      <p:origin x="0" y="0"/>
    </p:cViewPr>
  </p:notesTextViewPr>
  <p:sorterViewPr>
    <p:cViewPr>
      <p:scale>
        <a:sx n="80" d="100"/>
        <a:sy n="80" d="100"/>
      </p:scale>
      <p:origin x="0" y="0"/>
    </p:cViewPr>
  </p:sorterViewPr>
  <p:notesViewPr>
    <p:cSldViewPr snapToGrid="0" snapToObjects="1" showGuides="1">
      <p:cViewPr varScale="1">
        <p:scale>
          <a:sx n="110" d="100"/>
          <a:sy n="110" d="100"/>
        </p:scale>
        <p:origin x="3552"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49D72287-F7B4-F94D-9DC8-869237F14F6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50C78C78-FE55-8F40-8C43-3BC050B67EE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BA317CA-1CB9-F24C-BA47-8D3DC9841D1F}" type="datetimeFigureOut">
              <a:rPr lang="de-DE" smtClean="0"/>
              <a:t>25.02.21</a:t>
            </a:fld>
            <a:endParaRPr lang="de-DE"/>
          </a:p>
        </p:txBody>
      </p:sp>
      <p:sp>
        <p:nvSpPr>
          <p:cNvPr id="4" name="Fußzeilenplatzhalter 3">
            <a:extLst>
              <a:ext uri="{FF2B5EF4-FFF2-40B4-BE49-F238E27FC236}">
                <a16:creationId xmlns:a16="http://schemas.microsoft.com/office/drawing/2014/main" id="{D635C049-8E1C-AD4F-BA42-D456E801506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CF6567C8-289D-3F40-8288-A78BFD98F99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FB73325-9E20-5941-97B2-FC8B520474AC}" type="slidenum">
              <a:rPr lang="de-DE" smtClean="0"/>
              <a:t>‹Nr.›</a:t>
            </a:fld>
            <a:endParaRPr lang="de-DE"/>
          </a:p>
        </p:txBody>
      </p:sp>
    </p:spTree>
    <p:extLst>
      <p:ext uri="{BB962C8B-B14F-4D97-AF65-F5344CB8AC3E}">
        <p14:creationId xmlns:p14="http://schemas.microsoft.com/office/powerpoint/2010/main" val="41235039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690633-2577-7247-A709-27F42AAE10E7}" type="datetimeFigureOut">
              <a:rPr lang="de-DE" smtClean="0"/>
              <a:t>25.02.21</a:t>
            </a:fld>
            <a:endParaRPr lang="de-DE"/>
          </a:p>
        </p:txBody>
      </p:sp>
      <p:sp>
        <p:nvSpPr>
          <p:cNvPr id="4" name="Folienbildplatzhalt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B8A5F4-82CB-2B4A-99F9-3656D8C3B33C}" type="slidenum">
              <a:rPr lang="de-DE" smtClean="0"/>
              <a:t>‹Nr.›</a:t>
            </a:fld>
            <a:endParaRPr lang="de-DE"/>
          </a:p>
        </p:txBody>
      </p:sp>
    </p:spTree>
    <p:extLst>
      <p:ext uri="{BB962C8B-B14F-4D97-AF65-F5344CB8AC3E}">
        <p14:creationId xmlns:p14="http://schemas.microsoft.com/office/powerpoint/2010/main" val="11614924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451"/>
            <a:ext cx="5829300" cy="3449308"/>
          </a:xfrm>
        </p:spPr>
        <p:txBody>
          <a:bodyPr anchor="b"/>
          <a:lstStyle>
            <a:lvl1pPr algn="ctr">
              <a:defRPr sz="4500"/>
            </a:lvl1pPr>
          </a:lstStyle>
          <a:p>
            <a:r>
              <a:rPr lang="de-DE"/>
              <a:t>Mastertitelformat bearbeiten</a:t>
            </a:r>
            <a:endParaRPr lang="en-US" dirty="0"/>
          </a:p>
        </p:txBody>
      </p:sp>
      <p:sp>
        <p:nvSpPr>
          <p:cNvPr id="3" name="Subtitle 2"/>
          <p:cNvSpPr>
            <a:spLocks noGrp="1"/>
          </p:cNvSpPr>
          <p:nvPr>
            <p:ph type="subTitle" idx="1"/>
          </p:nvPr>
        </p:nvSpPr>
        <p:spPr>
          <a:xfrm>
            <a:off x="857250" y="5203778"/>
            <a:ext cx="5143500" cy="2392040"/>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a:t>Master-Untertitelformat bearbeiten</a:t>
            </a:r>
            <a:endParaRPr lang="en-US" dirty="0"/>
          </a:p>
        </p:txBody>
      </p:sp>
      <p:sp>
        <p:nvSpPr>
          <p:cNvPr id="4" name="Date Placeholder 3"/>
          <p:cNvSpPr>
            <a:spLocks noGrp="1"/>
          </p:cNvSpPr>
          <p:nvPr>
            <p:ph type="dt" sz="half" idx="10"/>
          </p:nvPr>
        </p:nvSpPr>
        <p:spPr/>
        <p:txBody>
          <a:bodyPr/>
          <a:lstStyle/>
          <a:p>
            <a:fld id="{B6248114-EE13-B749-B132-7CD86B771D8F}" type="datetimeFigureOut">
              <a:rPr lang="de-DE" smtClean="0"/>
              <a:t>25.02.21</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DF5A5C33-BA72-884D-B933-09828CA66DCB}" type="slidenum">
              <a:rPr lang="de-DE" smtClean="0"/>
              <a:t>‹Nr.›</a:t>
            </a:fld>
            <a:endParaRPr lang="de-DE"/>
          </a:p>
        </p:txBody>
      </p:sp>
    </p:spTree>
    <p:extLst>
      <p:ext uri="{BB962C8B-B14F-4D97-AF65-F5344CB8AC3E}">
        <p14:creationId xmlns:p14="http://schemas.microsoft.com/office/powerpoint/2010/main" val="42706587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B6248114-EE13-B749-B132-7CD86B771D8F}" type="datetimeFigureOut">
              <a:rPr lang="de-DE" smtClean="0"/>
              <a:t>25.02.21</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DF5A5C33-BA72-884D-B933-09828CA66DCB}" type="slidenum">
              <a:rPr lang="de-DE" smtClean="0"/>
              <a:t>‹Nr.›</a:t>
            </a:fld>
            <a:endParaRPr lang="de-DE"/>
          </a:p>
        </p:txBody>
      </p:sp>
    </p:spTree>
    <p:extLst>
      <p:ext uri="{BB962C8B-B14F-4D97-AF65-F5344CB8AC3E}">
        <p14:creationId xmlns:p14="http://schemas.microsoft.com/office/powerpoint/2010/main" val="27055164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470019"/>
            <a:ext cx="5915025" cy="4121281"/>
          </a:xfrm>
        </p:spPr>
        <p:txBody>
          <a:bodyPr anchor="b"/>
          <a:lstStyle>
            <a:lvl1pPr>
              <a:defRPr sz="4500"/>
            </a:lvl1pPr>
          </a:lstStyle>
          <a:p>
            <a:r>
              <a:rPr lang="de-DE"/>
              <a:t>Mastertitelformat bearbeiten</a:t>
            </a:r>
            <a:endParaRPr lang="en-US" dirty="0"/>
          </a:p>
        </p:txBody>
      </p:sp>
      <p:sp>
        <p:nvSpPr>
          <p:cNvPr id="3" name="Text Placeholder 2"/>
          <p:cNvSpPr>
            <a:spLocks noGrp="1"/>
          </p:cNvSpPr>
          <p:nvPr>
            <p:ph type="body" idx="1"/>
          </p:nvPr>
        </p:nvSpPr>
        <p:spPr>
          <a:xfrm>
            <a:off x="467916" y="6630289"/>
            <a:ext cx="5915025" cy="2167284"/>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B6248114-EE13-B749-B132-7CD86B771D8F}" type="datetimeFigureOut">
              <a:rPr lang="de-DE" smtClean="0"/>
              <a:t>25.02.21</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DF5A5C33-BA72-884D-B933-09828CA66DCB}" type="slidenum">
              <a:rPr lang="de-DE" smtClean="0"/>
              <a:t>‹Nr.›</a:t>
            </a:fld>
            <a:endParaRPr lang="de-DE"/>
          </a:p>
        </p:txBody>
      </p:sp>
    </p:spTree>
    <p:extLst>
      <p:ext uri="{BB962C8B-B14F-4D97-AF65-F5344CB8AC3E}">
        <p14:creationId xmlns:p14="http://schemas.microsoft.com/office/powerpoint/2010/main" val="15736683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sz="half" idx="1"/>
          </p:nvPr>
        </p:nvSpPr>
        <p:spPr>
          <a:xfrm>
            <a:off x="471488" y="2637436"/>
            <a:ext cx="2914650" cy="6286274"/>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3471863" y="2637436"/>
            <a:ext cx="2914650" cy="6286274"/>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B6248114-EE13-B749-B132-7CD86B771D8F}" type="datetimeFigureOut">
              <a:rPr lang="de-DE" smtClean="0"/>
              <a:t>25.02.21</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DF5A5C33-BA72-884D-B933-09828CA66DCB}" type="slidenum">
              <a:rPr lang="de-DE" smtClean="0"/>
              <a:t>‹Nr.›</a:t>
            </a:fld>
            <a:endParaRPr lang="de-DE"/>
          </a:p>
        </p:txBody>
      </p:sp>
    </p:spTree>
    <p:extLst>
      <p:ext uri="{BB962C8B-B14F-4D97-AF65-F5344CB8AC3E}">
        <p14:creationId xmlns:p14="http://schemas.microsoft.com/office/powerpoint/2010/main" val="27216489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90"/>
            <a:ext cx="5915025" cy="1915009"/>
          </a:xfrm>
        </p:spPr>
        <p:txBody>
          <a:bodyPr/>
          <a:lstStyle/>
          <a:p>
            <a:r>
              <a:rPr lang="de-DE"/>
              <a:t>Mastertitelformat bearbeiten</a:t>
            </a:r>
            <a:endParaRPr lang="en-US" dirty="0"/>
          </a:p>
        </p:txBody>
      </p:sp>
      <p:sp>
        <p:nvSpPr>
          <p:cNvPr id="3" name="Text Placeholder 2"/>
          <p:cNvSpPr>
            <a:spLocks noGrp="1"/>
          </p:cNvSpPr>
          <p:nvPr>
            <p:ph type="body" idx="1"/>
          </p:nvPr>
        </p:nvSpPr>
        <p:spPr>
          <a:xfrm>
            <a:off x="472381" y="2428736"/>
            <a:ext cx="2901255" cy="1190286"/>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Mastertextformat bearbeiten</a:t>
            </a:r>
          </a:p>
        </p:txBody>
      </p:sp>
      <p:sp>
        <p:nvSpPr>
          <p:cNvPr id="4" name="Content Placeholder 3"/>
          <p:cNvSpPr>
            <a:spLocks noGrp="1"/>
          </p:cNvSpPr>
          <p:nvPr>
            <p:ph sz="half" idx="2"/>
          </p:nvPr>
        </p:nvSpPr>
        <p:spPr>
          <a:xfrm>
            <a:off x="472381" y="3619022"/>
            <a:ext cx="2901255" cy="5323036"/>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3471863" y="2428736"/>
            <a:ext cx="2915543" cy="1190286"/>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Mastertextformat bearbeiten</a:t>
            </a:r>
          </a:p>
        </p:txBody>
      </p:sp>
      <p:sp>
        <p:nvSpPr>
          <p:cNvPr id="6" name="Content Placeholder 5"/>
          <p:cNvSpPr>
            <a:spLocks noGrp="1"/>
          </p:cNvSpPr>
          <p:nvPr>
            <p:ph sz="quarter" idx="4"/>
          </p:nvPr>
        </p:nvSpPr>
        <p:spPr>
          <a:xfrm>
            <a:off x="3471863" y="3619022"/>
            <a:ext cx="2915543" cy="5323036"/>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B6248114-EE13-B749-B132-7CD86B771D8F}" type="datetimeFigureOut">
              <a:rPr lang="de-DE" smtClean="0"/>
              <a:t>25.02.21</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DF5A5C33-BA72-884D-B933-09828CA66DCB}" type="slidenum">
              <a:rPr lang="de-DE" smtClean="0"/>
              <a:t>‹Nr.›</a:t>
            </a:fld>
            <a:endParaRPr lang="de-DE"/>
          </a:p>
        </p:txBody>
      </p:sp>
    </p:spTree>
    <p:extLst>
      <p:ext uri="{BB962C8B-B14F-4D97-AF65-F5344CB8AC3E}">
        <p14:creationId xmlns:p14="http://schemas.microsoft.com/office/powerpoint/2010/main" val="13649025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Date Placeholder 2"/>
          <p:cNvSpPr>
            <a:spLocks noGrp="1"/>
          </p:cNvSpPr>
          <p:nvPr>
            <p:ph type="dt" sz="half" idx="10"/>
          </p:nvPr>
        </p:nvSpPr>
        <p:spPr/>
        <p:txBody>
          <a:bodyPr/>
          <a:lstStyle/>
          <a:p>
            <a:fld id="{B6248114-EE13-B749-B132-7CD86B771D8F}" type="datetimeFigureOut">
              <a:rPr lang="de-DE" smtClean="0"/>
              <a:t>25.02.21</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DF5A5C33-BA72-884D-B933-09828CA66DCB}" type="slidenum">
              <a:rPr lang="de-DE" smtClean="0"/>
              <a:t>‹Nr.›</a:t>
            </a:fld>
            <a:endParaRPr lang="de-DE"/>
          </a:p>
        </p:txBody>
      </p:sp>
    </p:spTree>
    <p:extLst>
      <p:ext uri="{BB962C8B-B14F-4D97-AF65-F5344CB8AC3E}">
        <p14:creationId xmlns:p14="http://schemas.microsoft.com/office/powerpoint/2010/main" val="30382231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248114-EE13-B749-B132-7CD86B771D8F}" type="datetimeFigureOut">
              <a:rPr lang="de-DE" smtClean="0"/>
              <a:t>25.02.21</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DF5A5C33-BA72-884D-B933-09828CA66DCB}" type="slidenum">
              <a:rPr lang="de-DE" smtClean="0"/>
              <a:t>‹Nr.›</a:t>
            </a:fld>
            <a:endParaRPr lang="de-DE"/>
          </a:p>
        </p:txBody>
      </p:sp>
    </p:spTree>
    <p:extLst>
      <p:ext uri="{BB962C8B-B14F-4D97-AF65-F5344CB8AC3E}">
        <p14:creationId xmlns:p14="http://schemas.microsoft.com/office/powerpoint/2010/main" val="4037523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506"/>
            <a:ext cx="2211884" cy="2311771"/>
          </a:xfrm>
        </p:spPr>
        <p:txBody>
          <a:bodyPr anchor="b"/>
          <a:lstStyle>
            <a:lvl1pPr>
              <a:defRPr sz="2400"/>
            </a:lvl1pPr>
          </a:lstStyle>
          <a:p>
            <a:r>
              <a:rPr lang="de-DE"/>
              <a:t>Mastertitelformat bearbeiten</a:t>
            </a:r>
            <a:endParaRPr lang="en-US" dirty="0"/>
          </a:p>
        </p:txBody>
      </p:sp>
      <p:sp>
        <p:nvSpPr>
          <p:cNvPr id="3" name="Content Placeholder 2"/>
          <p:cNvSpPr>
            <a:spLocks noGrp="1"/>
          </p:cNvSpPr>
          <p:nvPr>
            <p:ph idx="1"/>
          </p:nvPr>
        </p:nvSpPr>
        <p:spPr>
          <a:xfrm>
            <a:off x="2915543" y="1426511"/>
            <a:ext cx="3471863" cy="704080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472381" y="2972276"/>
            <a:ext cx="2211884" cy="5506510"/>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Mastertextformat bearbeiten</a:t>
            </a:r>
          </a:p>
        </p:txBody>
      </p:sp>
      <p:sp>
        <p:nvSpPr>
          <p:cNvPr id="5" name="Date Placeholder 4"/>
          <p:cNvSpPr>
            <a:spLocks noGrp="1"/>
          </p:cNvSpPr>
          <p:nvPr>
            <p:ph type="dt" sz="half" idx="10"/>
          </p:nvPr>
        </p:nvSpPr>
        <p:spPr/>
        <p:txBody>
          <a:bodyPr/>
          <a:lstStyle/>
          <a:p>
            <a:fld id="{B6248114-EE13-B749-B132-7CD86B771D8F}" type="datetimeFigureOut">
              <a:rPr lang="de-DE" smtClean="0"/>
              <a:t>25.02.21</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DF5A5C33-BA72-884D-B933-09828CA66DCB}" type="slidenum">
              <a:rPr lang="de-DE" smtClean="0"/>
              <a:t>‹Nr.›</a:t>
            </a:fld>
            <a:endParaRPr lang="de-DE"/>
          </a:p>
        </p:txBody>
      </p:sp>
    </p:spTree>
    <p:extLst>
      <p:ext uri="{BB962C8B-B14F-4D97-AF65-F5344CB8AC3E}">
        <p14:creationId xmlns:p14="http://schemas.microsoft.com/office/powerpoint/2010/main" val="11329847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506"/>
            <a:ext cx="2211884" cy="2311771"/>
          </a:xfrm>
        </p:spPr>
        <p:txBody>
          <a:bodyPr anchor="b"/>
          <a:lstStyle>
            <a:lvl1pPr>
              <a:defRPr sz="2400"/>
            </a:lvl1pPr>
          </a:lstStyle>
          <a:p>
            <a:r>
              <a:rPr lang="de-DE"/>
              <a:t>Mastertitelformat bearbeiten</a:t>
            </a:r>
            <a:endParaRPr lang="en-US" dirty="0"/>
          </a:p>
        </p:txBody>
      </p:sp>
      <p:sp>
        <p:nvSpPr>
          <p:cNvPr id="3" name="Picture Placeholder 2"/>
          <p:cNvSpPr>
            <a:spLocks noGrp="1" noChangeAspect="1"/>
          </p:cNvSpPr>
          <p:nvPr>
            <p:ph type="pic" idx="1"/>
          </p:nvPr>
        </p:nvSpPr>
        <p:spPr>
          <a:xfrm>
            <a:off x="2915543" y="1426511"/>
            <a:ext cx="3471863" cy="704080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de-DE"/>
              <a:t>Bild durch Klicken auf Symbol hinzufügen</a:t>
            </a:r>
            <a:endParaRPr lang="en-US" dirty="0"/>
          </a:p>
        </p:txBody>
      </p:sp>
      <p:sp>
        <p:nvSpPr>
          <p:cNvPr id="4" name="Text Placeholder 3"/>
          <p:cNvSpPr>
            <a:spLocks noGrp="1"/>
          </p:cNvSpPr>
          <p:nvPr>
            <p:ph type="body" sz="half" idx="2"/>
          </p:nvPr>
        </p:nvSpPr>
        <p:spPr>
          <a:xfrm>
            <a:off x="472381" y="2972276"/>
            <a:ext cx="2211884" cy="5506510"/>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Mastertextformat bearbeiten</a:t>
            </a:r>
          </a:p>
        </p:txBody>
      </p:sp>
      <p:sp>
        <p:nvSpPr>
          <p:cNvPr id="5" name="Date Placeholder 4"/>
          <p:cNvSpPr>
            <a:spLocks noGrp="1"/>
          </p:cNvSpPr>
          <p:nvPr>
            <p:ph type="dt" sz="half" idx="10"/>
          </p:nvPr>
        </p:nvSpPr>
        <p:spPr/>
        <p:txBody>
          <a:bodyPr/>
          <a:lstStyle/>
          <a:p>
            <a:fld id="{B6248114-EE13-B749-B132-7CD86B771D8F}" type="datetimeFigureOut">
              <a:rPr lang="de-DE" smtClean="0"/>
              <a:t>25.02.21</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DF5A5C33-BA72-884D-B933-09828CA66DCB}" type="slidenum">
              <a:rPr lang="de-DE" smtClean="0"/>
              <a:t>‹Nr.›</a:t>
            </a:fld>
            <a:endParaRPr lang="de-DE"/>
          </a:p>
        </p:txBody>
      </p:sp>
    </p:spTree>
    <p:extLst>
      <p:ext uri="{BB962C8B-B14F-4D97-AF65-F5344CB8AC3E}">
        <p14:creationId xmlns:p14="http://schemas.microsoft.com/office/powerpoint/2010/main" val="39565633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Vertical Text Placehold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B6248114-EE13-B749-B132-7CD86B771D8F}" type="datetimeFigureOut">
              <a:rPr lang="de-DE" smtClean="0"/>
              <a:t>25.02.21</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DF5A5C33-BA72-884D-B933-09828CA66DCB}" type="slidenum">
              <a:rPr lang="de-DE" smtClean="0"/>
              <a:t>‹Nr.›</a:t>
            </a:fld>
            <a:endParaRPr lang="de-DE"/>
          </a:p>
        </p:txBody>
      </p:sp>
    </p:spTree>
    <p:extLst>
      <p:ext uri="{BB962C8B-B14F-4D97-AF65-F5344CB8AC3E}">
        <p14:creationId xmlns:p14="http://schemas.microsoft.com/office/powerpoint/2010/main" val="35654969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87"/>
            <a:ext cx="1478756" cy="8396223"/>
          </a:xfrm>
        </p:spPr>
        <p:txBody>
          <a:bodyPr vert="eaVert"/>
          <a:lstStyle/>
          <a:p>
            <a:r>
              <a:rPr lang="de-DE"/>
              <a:t>Mastertitelformat bearbeiten</a:t>
            </a:r>
            <a:endParaRPr lang="en-US" dirty="0"/>
          </a:p>
        </p:txBody>
      </p:sp>
      <p:sp>
        <p:nvSpPr>
          <p:cNvPr id="3" name="Vertical Text Placeholder 2"/>
          <p:cNvSpPr>
            <a:spLocks noGrp="1"/>
          </p:cNvSpPr>
          <p:nvPr>
            <p:ph type="body" orient="vert" idx="1"/>
          </p:nvPr>
        </p:nvSpPr>
        <p:spPr>
          <a:xfrm>
            <a:off x="471488" y="527487"/>
            <a:ext cx="4350544" cy="8396223"/>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B6248114-EE13-B749-B132-7CD86B771D8F}" type="datetimeFigureOut">
              <a:rPr lang="de-DE" smtClean="0"/>
              <a:t>25.02.21</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DF5A5C33-BA72-884D-B933-09828CA66DCB}" type="slidenum">
              <a:rPr lang="de-DE" smtClean="0"/>
              <a:t>‹Nr.›</a:t>
            </a:fld>
            <a:endParaRPr lang="de-DE"/>
          </a:p>
        </p:txBody>
      </p:sp>
    </p:spTree>
    <p:extLst>
      <p:ext uri="{BB962C8B-B14F-4D97-AF65-F5344CB8AC3E}">
        <p14:creationId xmlns:p14="http://schemas.microsoft.com/office/powerpoint/2010/main" val="32518113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90"/>
            <a:ext cx="5915025" cy="1915009"/>
          </a:xfrm>
          <a:prstGeom prst="rect">
            <a:avLst/>
          </a:prstGeom>
        </p:spPr>
        <p:txBody>
          <a:bodyPr vert="horz" lIns="91440" tIns="45720" rIns="91440" bIns="45720" rtlCol="0" anchor="ctr">
            <a:normAutofit/>
          </a:bodyPr>
          <a:lstStyle/>
          <a:p>
            <a:r>
              <a:rPr lang="de-DE"/>
              <a:t>Mastertitelformat bearbeiten</a:t>
            </a:r>
            <a:endParaRPr lang="en-US" dirty="0"/>
          </a:p>
        </p:txBody>
      </p:sp>
      <p:sp>
        <p:nvSpPr>
          <p:cNvPr id="3" name="Text Placeholder 2"/>
          <p:cNvSpPr>
            <a:spLocks noGrp="1"/>
          </p:cNvSpPr>
          <p:nvPr>
            <p:ph type="body" idx="1"/>
          </p:nvPr>
        </p:nvSpPr>
        <p:spPr>
          <a:xfrm>
            <a:off x="471488" y="2637436"/>
            <a:ext cx="5915025" cy="6286274"/>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471488" y="9182869"/>
            <a:ext cx="1543050" cy="527487"/>
          </a:xfrm>
          <a:prstGeom prst="rect">
            <a:avLst/>
          </a:prstGeom>
        </p:spPr>
        <p:txBody>
          <a:bodyPr vert="horz" lIns="91440" tIns="45720" rIns="91440" bIns="45720" rtlCol="0" anchor="ctr"/>
          <a:lstStyle>
            <a:lvl1pPr algn="l">
              <a:defRPr sz="900">
                <a:solidFill>
                  <a:schemeClr val="tx1">
                    <a:tint val="75000"/>
                  </a:schemeClr>
                </a:solidFill>
              </a:defRPr>
            </a:lvl1pPr>
          </a:lstStyle>
          <a:p>
            <a:fld id="{B6248114-EE13-B749-B132-7CD86B771D8F}" type="datetimeFigureOut">
              <a:rPr lang="de-DE" smtClean="0"/>
              <a:t>25.02.21</a:t>
            </a:fld>
            <a:endParaRPr lang="de-DE"/>
          </a:p>
        </p:txBody>
      </p:sp>
      <p:sp>
        <p:nvSpPr>
          <p:cNvPr id="5" name="Footer Placeholder 4"/>
          <p:cNvSpPr>
            <a:spLocks noGrp="1"/>
          </p:cNvSpPr>
          <p:nvPr>
            <p:ph type="ftr" sz="quarter" idx="3"/>
          </p:nvPr>
        </p:nvSpPr>
        <p:spPr>
          <a:xfrm>
            <a:off x="2271713" y="9182869"/>
            <a:ext cx="2314575" cy="527487"/>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4843463" y="9182869"/>
            <a:ext cx="1543050" cy="527487"/>
          </a:xfrm>
          <a:prstGeom prst="rect">
            <a:avLst/>
          </a:prstGeom>
        </p:spPr>
        <p:txBody>
          <a:bodyPr vert="horz" lIns="91440" tIns="45720" rIns="91440" bIns="45720" rtlCol="0" anchor="ctr"/>
          <a:lstStyle>
            <a:lvl1pPr algn="r">
              <a:defRPr sz="900">
                <a:solidFill>
                  <a:schemeClr val="tx1">
                    <a:tint val="75000"/>
                  </a:schemeClr>
                </a:solidFill>
              </a:defRPr>
            </a:lvl1pPr>
          </a:lstStyle>
          <a:p>
            <a:fld id="{DF5A5C33-BA72-884D-B933-09828CA66DCB}" type="slidenum">
              <a:rPr lang="de-DE" smtClean="0"/>
              <a:t>‹Nr.›</a:t>
            </a:fld>
            <a:endParaRPr lang="de-DE"/>
          </a:p>
        </p:txBody>
      </p:sp>
    </p:spTree>
    <p:extLst>
      <p:ext uri="{BB962C8B-B14F-4D97-AF65-F5344CB8AC3E}">
        <p14:creationId xmlns:p14="http://schemas.microsoft.com/office/powerpoint/2010/main" val="1349314167"/>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rallelogramm 4">
            <a:extLst>
              <a:ext uri="{FF2B5EF4-FFF2-40B4-BE49-F238E27FC236}">
                <a16:creationId xmlns:a16="http://schemas.microsoft.com/office/drawing/2014/main" id="{70344CAE-09E6-D748-9746-77EFAFED0548}"/>
              </a:ext>
            </a:extLst>
          </p:cNvPr>
          <p:cNvSpPr/>
          <p:nvPr/>
        </p:nvSpPr>
        <p:spPr>
          <a:xfrm>
            <a:off x="0" y="0"/>
            <a:ext cx="6858000" cy="9907588"/>
          </a:xfrm>
          <a:prstGeom prst="parallelogram">
            <a:avLst/>
          </a:prstGeom>
          <a:solidFill>
            <a:srgbClr val="0D3B8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 name="Untertitel 2">
            <a:extLst>
              <a:ext uri="{FF2B5EF4-FFF2-40B4-BE49-F238E27FC236}">
                <a16:creationId xmlns:a16="http://schemas.microsoft.com/office/drawing/2014/main" id="{847B9F08-A66A-8E47-95F4-9936303A2CB0}"/>
              </a:ext>
            </a:extLst>
          </p:cNvPr>
          <p:cNvSpPr>
            <a:spLocks noGrp="1"/>
          </p:cNvSpPr>
          <p:nvPr>
            <p:ph type="subTitle" idx="1"/>
          </p:nvPr>
        </p:nvSpPr>
        <p:spPr>
          <a:xfrm>
            <a:off x="435365" y="4953794"/>
            <a:ext cx="5143500" cy="3759158"/>
          </a:xfrm>
        </p:spPr>
        <p:txBody>
          <a:bodyPr>
            <a:normAutofit fontScale="25000" lnSpcReduction="20000"/>
          </a:bodyPr>
          <a:lstStyle/>
          <a:p>
            <a:pPr>
              <a:lnSpc>
                <a:spcPct val="120000"/>
              </a:lnSpc>
            </a:pPr>
            <a:br>
              <a:rPr lang="de-DE" sz="3600" dirty="0">
                <a:solidFill>
                  <a:srgbClr val="FFFFFF"/>
                </a:solidFill>
              </a:rPr>
            </a:br>
            <a:br>
              <a:rPr lang="de-DE" sz="12800" dirty="0">
                <a:solidFill>
                  <a:srgbClr val="FFFFFF"/>
                </a:solidFill>
                <a:cs typeface="Arial" panose="020B0604020202020204" pitchFamily="34" charset="0"/>
              </a:rPr>
            </a:br>
            <a:r>
              <a:rPr lang="de-DE" sz="12800" dirty="0">
                <a:solidFill>
                  <a:srgbClr val="FFFFFF"/>
                </a:solidFill>
                <a:cs typeface="Arial" panose="020B0604020202020204" pitchFamily="34" charset="0"/>
              </a:rPr>
              <a:t>Online Meeting </a:t>
            </a:r>
            <a:br>
              <a:rPr lang="de-DE" sz="12800" dirty="0">
                <a:solidFill>
                  <a:srgbClr val="FFFFFF"/>
                </a:solidFill>
                <a:cs typeface="Arial" panose="020B0604020202020204" pitchFamily="34" charset="0"/>
              </a:rPr>
            </a:br>
            <a:r>
              <a:rPr lang="de-DE" sz="12800" dirty="0">
                <a:solidFill>
                  <a:srgbClr val="FFFFFF"/>
                </a:solidFill>
                <a:cs typeface="Arial" panose="020B0604020202020204" pitchFamily="34" charset="0"/>
              </a:rPr>
              <a:t>Masterkurs</a:t>
            </a:r>
          </a:p>
          <a:p>
            <a:pPr>
              <a:lnSpc>
                <a:spcPct val="170000"/>
              </a:lnSpc>
            </a:pPr>
            <a:endParaRPr lang="de-DE" sz="2800" dirty="0">
              <a:solidFill>
                <a:srgbClr val="FFFFFF"/>
              </a:solidFill>
            </a:endParaRPr>
          </a:p>
          <a:p>
            <a:pPr>
              <a:lnSpc>
                <a:spcPct val="120000"/>
              </a:lnSpc>
            </a:pPr>
            <a:endParaRPr lang="de-DE" dirty="0">
              <a:solidFill>
                <a:srgbClr val="FFFFFF"/>
              </a:solidFill>
            </a:endParaRPr>
          </a:p>
          <a:p>
            <a:pPr>
              <a:lnSpc>
                <a:spcPct val="120000"/>
              </a:lnSpc>
            </a:pPr>
            <a:endParaRPr lang="de-DE" dirty="0">
              <a:solidFill>
                <a:srgbClr val="FFFFFF"/>
              </a:solidFill>
            </a:endParaRPr>
          </a:p>
          <a:p>
            <a:pPr>
              <a:lnSpc>
                <a:spcPct val="120000"/>
              </a:lnSpc>
            </a:pPr>
            <a:br>
              <a:rPr lang="de-DE" dirty="0">
                <a:solidFill>
                  <a:srgbClr val="FFFFFF"/>
                </a:solidFill>
              </a:rPr>
            </a:br>
            <a:r>
              <a:rPr lang="de-DE" sz="17600" b="1" dirty="0">
                <a:solidFill>
                  <a:srgbClr val="FFFFFF"/>
                </a:solidFill>
                <a:cs typeface="Arial" panose="020B0604020202020204" pitchFamily="34" charset="0"/>
              </a:rPr>
              <a:t>„Schluss mit </a:t>
            </a:r>
            <a:br>
              <a:rPr lang="de-DE" sz="17600" b="1" dirty="0">
                <a:solidFill>
                  <a:srgbClr val="FFFFFF"/>
                </a:solidFill>
                <a:cs typeface="Arial" panose="020B0604020202020204" pitchFamily="34" charset="0"/>
              </a:rPr>
            </a:br>
            <a:r>
              <a:rPr lang="de-DE" sz="17600" b="1" dirty="0">
                <a:solidFill>
                  <a:srgbClr val="FFFFFF"/>
                </a:solidFill>
                <a:cs typeface="Arial" panose="020B0604020202020204" pitchFamily="34" charset="0"/>
              </a:rPr>
              <a:t>langweiligen</a:t>
            </a:r>
            <a:br>
              <a:rPr lang="de-DE" sz="17600" b="1" dirty="0">
                <a:solidFill>
                  <a:srgbClr val="FFFFFF"/>
                </a:solidFill>
                <a:cs typeface="Arial" panose="020B0604020202020204" pitchFamily="34" charset="0"/>
              </a:rPr>
            </a:br>
            <a:r>
              <a:rPr lang="de-DE" sz="17600" b="1" dirty="0">
                <a:solidFill>
                  <a:srgbClr val="FFFFFF"/>
                </a:solidFill>
                <a:cs typeface="Arial" panose="020B0604020202020204" pitchFamily="34" charset="0"/>
              </a:rPr>
              <a:t>Online Meetings“ </a:t>
            </a:r>
          </a:p>
        </p:txBody>
      </p:sp>
      <p:sp>
        <p:nvSpPr>
          <p:cNvPr id="8" name="Titel 1">
            <a:extLst>
              <a:ext uri="{FF2B5EF4-FFF2-40B4-BE49-F238E27FC236}">
                <a16:creationId xmlns:a16="http://schemas.microsoft.com/office/drawing/2014/main" id="{83E9AC21-8A79-E64D-B888-6240F4D52F6B}"/>
              </a:ext>
            </a:extLst>
          </p:cNvPr>
          <p:cNvSpPr>
            <a:spLocks noGrp="1"/>
          </p:cNvSpPr>
          <p:nvPr>
            <p:ph type="ctrTitle"/>
          </p:nvPr>
        </p:nvSpPr>
        <p:spPr>
          <a:xfrm>
            <a:off x="1184848" y="852464"/>
            <a:ext cx="4988983" cy="3448050"/>
          </a:xfrm>
        </p:spPr>
        <p:txBody>
          <a:bodyPr>
            <a:normAutofit/>
          </a:bodyPr>
          <a:lstStyle/>
          <a:p>
            <a:r>
              <a:rPr lang="de-DE" sz="3200" dirty="0">
                <a:solidFill>
                  <a:srgbClr val="FFFFFF"/>
                </a:solidFill>
                <a:latin typeface="+mn-lt"/>
                <a:cs typeface="Arial" panose="020B0604020202020204" pitchFamily="34" charset="0"/>
              </a:rPr>
              <a:t>In nur </a:t>
            </a:r>
            <a:br>
              <a:rPr lang="de-DE" sz="3200" dirty="0">
                <a:solidFill>
                  <a:srgbClr val="FFFFFF"/>
                </a:solidFill>
                <a:latin typeface="+mn-lt"/>
                <a:cs typeface="Arial" panose="020B0604020202020204" pitchFamily="34" charset="0"/>
              </a:rPr>
            </a:br>
            <a:r>
              <a:rPr lang="de-DE" sz="3200" dirty="0">
                <a:solidFill>
                  <a:srgbClr val="FFFFFF"/>
                </a:solidFill>
                <a:latin typeface="+mn-lt"/>
                <a:cs typeface="Arial" panose="020B0604020202020204" pitchFamily="34" charset="0"/>
              </a:rPr>
              <a:t>10 Wochen</a:t>
            </a:r>
            <a:br>
              <a:rPr lang="de-DE" sz="4000" dirty="0">
                <a:solidFill>
                  <a:srgbClr val="FFFFFF"/>
                </a:solidFill>
                <a:latin typeface="+mn-lt"/>
                <a:cs typeface="Arial" panose="020B0604020202020204" pitchFamily="34" charset="0"/>
              </a:rPr>
            </a:br>
            <a:r>
              <a:rPr lang="de-DE" sz="4000" b="1" dirty="0">
                <a:solidFill>
                  <a:srgbClr val="FFFFFF"/>
                </a:solidFill>
                <a:latin typeface="+mn-lt"/>
                <a:cs typeface="Arial" panose="020B0604020202020204" pitchFamily="34" charset="0"/>
              </a:rPr>
              <a:t> </a:t>
            </a:r>
            <a:br>
              <a:rPr lang="de-DE" sz="4000" b="1" dirty="0">
                <a:solidFill>
                  <a:srgbClr val="FFFFFF"/>
                </a:solidFill>
                <a:latin typeface="+mn-lt"/>
                <a:cs typeface="Arial" panose="020B0604020202020204" pitchFamily="34" charset="0"/>
              </a:rPr>
            </a:br>
            <a:r>
              <a:rPr lang="de-DE" sz="4400" b="1" dirty="0">
                <a:solidFill>
                  <a:srgbClr val="AE9A5F"/>
                </a:solidFill>
                <a:latin typeface="+mn-lt"/>
                <a:cs typeface="Arial" panose="020B0604020202020204" pitchFamily="34" charset="0"/>
              </a:rPr>
              <a:t>Online Meetings</a:t>
            </a:r>
            <a:br>
              <a:rPr lang="de-DE" sz="4400" b="1" dirty="0">
                <a:solidFill>
                  <a:srgbClr val="AE9A5F"/>
                </a:solidFill>
                <a:latin typeface="+mn-lt"/>
                <a:cs typeface="Arial" panose="020B0604020202020204" pitchFamily="34" charset="0"/>
              </a:rPr>
            </a:br>
            <a:r>
              <a:rPr lang="de-DE" sz="4400" b="1" dirty="0">
                <a:solidFill>
                  <a:srgbClr val="AE9A5F"/>
                </a:solidFill>
                <a:latin typeface="+mn-lt"/>
                <a:cs typeface="Arial" panose="020B0604020202020204" pitchFamily="34" charset="0"/>
              </a:rPr>
              <a:t> rocken</a:t>
            </a:r>
          </a:p>
        </p:txBody>
      </p:sp>
      <p:pic>
        <p:nvPicPr>
          <p:cNvPr id="4" name="Grafik 3">
            <a:extLst>
              <a:ext uri="{FF2B5EF4-FFF2-40B4-BE49-F238E27FC236}">
                <a16:creationId xmlns:a16="http://schemas.microsoft.com/office/drawing/2014/main" id="{12A4B637-462C-AA43-8D45-8B7330E2FC32}"/>
              </a:ext>
            </a:extLst>
          </p:cNvPr>
          <p:cNvPicPr>
            <a:picLocks noChangeAspect="1"/>
          </p:cNvPicPr>
          <p:nvPr/>
        </p:nvPicPr>
        <p:blipFill>
          <a:blip r:embed="rId2"/>
          <a:stretch>
            <a:fillRect/>
          </a:stretch>
        </p:blipFill>
        <p:spPr>
          <a:xfrm>
            <a:off x="173445" y="189362"/>
            <a:ext cx="1341846" cy="591991"/>
          </a:xfrm>
          <a:prstGeom prst="rect">
            <a:avLst/>
          </a:prstGeom>
        </p:spPr>
      </p:pic>
    </p:spTree>
    <p:extLst>
      <p:ext uri="{BB962C8B-B14F-4D97-AF65-F5344CB8AC3E}">
        <p14:creationId xmlns:p14="http://schemas.microsoft.com/office/powerpoint/2010/main" val="15542773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D3B85"/>
        </a:solidFill>
        <a:effectLst/>
      </p:bgPr>
    </p:bg>
    <p:spTree>
      <p:nvGrpSpPr>
        <p:cNvPr id="1" name=""/>
        <p:cNvGrpSpPr/>
        <p:nvPr/>
      </p:nvGrpSpPr>
      <p:grpSpPr>
        <a:xfrm>
          <a:off x="0" y="0"/>
          <a:ext cx="0" cy="0"/>
          <a:chOff x="0" y="0"/>
          <a:chExt cx="0" cy="0"/>
        </a:xfrm>
      </p:grpSpPr>
      <p:sp>
        <p:nvSpPr>
          <p:cNvPr id="7" name="Inhaltsplatzhalter 6">
            <a:extLst>
              <a:ext uri="{FF2B5EF4-FFF2-40B4-BE49-F238E27FC236}">
                <a16:creationId xmlns:a16="http://schemas.microsoft.com/office/drawing/2014/main" id="{D6AC52F8-50B1-CA4A-9A0F-BA41370F3ACB}"/>
              </a:ext>
            </a:extLst>
          </p:cNvPr>
          <p:cNvSpPr>
            <a:spLocks noGrp="1"/>
          </p:cNvSpPr>
          <p:nvPr>
            <p:ph idx="1"/>
          </p:nvPr>
        </p:nvSpPr>
        <p:spPr>
          <a:xfrm>
            <a:off x="2794002" y="0"/>
            <a:ext cx="3945466" cy="9907588"/>
          </a:xfrm>
        </p:spPr>
        <p:txBody>
          <a:bodyPr>
            <a:noAutofit/>
          </a:bodyPr>
          <a:lstStyle/>
          <a:p>
            <a:pPr marL="0" indent="0">
              <a:buNone/>
            </a:pPr>
            <a:endParaRPr lang="de-DE" sz="1200" dirty="0"/>
          </a:p>
          <a:p>
            <a:pPr marL="0" indent="0">
              <a:buNone/>
            </a:pPr>
            <a:r>
              <a:rPr lang="de-DE" sz="1200" dirty="0">
                <a:solidFill>
                  <a:srgbClr val="FFFFFF"/>
                </a:solidFill>
                <a:cs typeface="Arial" panose="020B0604020202020204" pitchFamily="34" charset="0"/>
              </a:rPr>
              <a:t>WOLLEN SIE AUCH</a:t>
            </a:r>
          </a:p>
          <a:p>
            <a:pPr marL="0" indent="0">
              <a:buNone/>
            </a:pPr>
            <a:r>
              <a:rPr lang="de-DE" sz="1200" dirty="0">
                <a:solidFill>
                  <a:srgbClr val="FFFFFF"/>
                </a:solidFill>
                <a:cs typeface="Arial" panose="020B0604020202020204" pitchFamily="34" charset="0"/>
              </a:rPr>
              <a:t>NIE MEHR LANGWEILIGE  ONLINE MEETINGS?</a:t>
            </a:r>
            <a:br>
              <a:rPr lang="de-DE" sz="1200" dirty="0">
                <a:solidFill>
                  <a:srgbClr val="FFFFFF"/>
                </a:solidFill>
                <a:cs typeface="Arial" panose="020B0604020202020204" pitchFamily="34" charset="0"/>
              </a:rPr>
            </a:br>
            <a:endParaRPr lang="de-DE" sz="1200" dirty="0">
              <a:solidFill>
                <a:srgbClr val="FFFFFF"/>
              </a:solidFill>
              <a:cs typeface="Arial" panose="020B0604020202020204" pitchFamily="34" charset="0"/>
            </a:endParaRPr>
          </a:p>
          <a:p>
            <a:pPr marL="0" indent="0">
              <a:buNone/>
            </a:pPr>
            <a:r>
              <a:rPr lang="de-DE" sz="1200" dirty="0">
                <a:solidFill>
                  <a:srgbClr val="FFFFFF"/>
                </a:solidFill>
                <a:cs typeface="Arial" panose="020B0604020202020204" pitchFamily="34" charset="0"/>
              </a:rPr>
              <a:t>Heute einer der wichtigsten Erfolgsfaktoren: Online Meetings attraktiv leiten, konzipieren, spannend gestalten und präsentieren zu können. Denn die Anforderungen haben sich rapide verändert. </a:t>
            </a:r>
          </a:p>
          <a:p>
            <a:pPr marL="0" indent="0">
              <a:buNone/>
            </a:pPr>
            <a:r>
              <a:rPr lang="de-DE" sz="1200" dirty="0">
                <a:solidFill>
                  <a:srgbClr val="FFFFFF"/>
                </a:solidFill>
                <a:cs typeface="Arial" panose="020B0604020202020204" pitchFamily="34" charset="0"/>
              </a:rPr>
              <a:t>Was wäre, wenn Sie Online Meetings so leiten, dass die Teilnehmer motiviert und begeistert sind. Was würde das für Ihre Karriere, Ihren Erfolg und Ihr Unternehmen bedeuten?</a:t>
            </a:r>
          </a:p>
          <a:p>
            <a:pPr marL="0" indent="0">
              <a:buNone/>
            </a:pPr>
            <a:r>
              <a:rPr lang="de-DE" sz="1200" dirty="0">
                <a:solidFill>
                  <a:srgbClr val="FFFFFF"/>
                </a:solidFill>
                <a:cs typeface="Arial" panose="020B0604020202020204" pitchFamily="34" charset="0"/>
              </a:rPr>
              <a:t>Haben Sie sich schon einmal gewünscht so zu präsentieren, dass die Resonanz positiv ausfällt und  alle Teilnehmer aktiv Online mitarbeiten? </a:t>
            </a:r>
            <a:br>
              <a:rPr lang="de-DE" sz="1200" dirty="0">
                <a:solidFill>
                  <a:srgbClr val="FFFFFF"/>
                </a:solidFill>
                <a:cs typeface="Arial" panose="020B0604020202020204" pitchFamily="34" charset="0"/>
              </a:rPr>
            </a:br>
            <a:r>
              <a:rPr lang="de-DE" sz="1200" dirty="0">
                <a:solidFill>
                  <a:srgbClr val="FFFFFF"/>
                </a:solidFill>
                <a:cs typeface="Arial" panose="020B0604020202020204" pitchFamily="34" charset="0"/>
              </a:rPr>
              <a:t>Wenn Sie einmal gelernt haben faszinierend Online zu präsentieren, dann werden Sie es in Zukunft schaffen Chef, Kollegen und Teilnehmer zu begeistern. Sie werden neue Kunden gewinnen und sich selber sicher fühlen bei Online Meetings, professionell wirken und sogar Spaß daran haben.</a:t>
            </a:r>
          </a:p>
          <a:p>
            <a:pPr marL="0" indent="0">
              <a:buNone/>
            </a:pPr>
            <a:r>
              <a:rPr lang="de-DE" sz="1200" dirty="0">
                <a:solidFill>
                  <a:srgbClr val="FFFFFF"/>
                </a:solidFill>
                <a:cs typeface="Arial" panose="020B0604020202020204" pitchFamily="34" charset="0"/>
              </a:rPr>
              <a:t>Wenn Sie das weiterhin nicht können, werden Ihre Teilnehmer nichts kaufen, nicht zuhören und  nicht überzeugt werden. Und Sie werden sich fragen, wie machen das die Anderen, die Erfolgreichen?</a:t>
            </a:r>
          </a:p>
          <a:p>
            <a:pPr marL="0" indent="0">
              <a:buNone/>
            </a:pPr>
            <a:endParaRPr lang="de-DE" sz="1200" dirty="0">
              <a:solidFill>
                <a:srgbClr val="FFFFFF"/>
              </a:solidFill>
              <a:cs typeface="Arial" panose="020B0604020202020204" pitchFamily="34" charset="0"/>
            </a:endParaRPr>
          </a:p>
          <a:p>
            <a:pPr marL="0" indent="0">
              <a:buNone/>
            </a:pPr>
            <a:r>
              <a:rPr lang="de-DE" sz="1200" dirty="0">
                <a:solidFill>
                  <a:srgbClr val="FFFFFF"/>
                </a:solidFill>
                <a:cs typeface="Arial" panose="020B0604020202020204" pitchFamily="34" charset="0"/>
              </a:rPr>
              <a:t>IHRE VORTEILE</a:t>
            </a:r>
          </a:p>
          <a:p>
            <a:pPr marL="0" indent="0">
              <a:buNone/>
            </a:pPr>
            <a:r>
              <a:rPr lang="de-DE" sz="1200" b="1" dirty="0">
                <a:solidFill>
                  <a:srgbClr val="AE9A5F"/>
                </a:solidFill>
                <a:cs typeface="Arial" panose="020B0604020202020204" pitchFamily="34" charset="0"/>
              </a:rPr>
              <a:t>Nie wieder langweilige Online Meetings</a:t>
            </a:r>
            <a:br>
              <a:rPr lang="de-DE" sz="1200" b="1" dirty="0">
                <a:solidFill>
                  <a:srgbClr val="FFFFFF"/>
                </a:solidFill>
                <a:cs typeface="Arial" panose="020B0604020202020204" pitchFamily="34" charset="0"/>
              </a:rPr>
            </a:br>
            <a:br>
              <a:rPr lang="de-DE" sz="1200" b="1" dirty="0">
                <a:solidFill>
                  <a:srgbClr val="FFFFFF"/>
                </a:solidFill>
                <a:cs typeface="Arial" panose="020B0604020202020204" pitchFamily="34" charset="0"/>
              </a:rPr>
            </a:br>
            <a:r>
              <a:rPr lang="de-DE" sz="1200" dirty="0">
                <a:solidFill>
                  <a:srgbClr val="FFFFFF"/>
                </a:solidFill>
                <a:cs typeface="Arial" panose="020B0604020202020204" pitchFamily="34" charset="0"/>
              </a:rPr>
              <a:t>Sie hatten in der Vergangenheit Probleme, dass die Teilnehmer gelangweilt beim Online Meeting am Bildschirm saßen und sie froh waren, wenn es endlich vorbei war? Sie lernen, wie Sie Motivation und Aufmerksamkeit steuern.</a:t>
            </a:r>
          </a:p>
          <a:p>
            <a:pPr marL="0" indent="0">
              <a:buNone/>
            </a:pPr>
            <a:r>
              <a:rPr lang="de-DE" sz="1200" b="1" dirty="0">
                <a:solidFill>
                  <a:srgbClr val="AE9A5F"/>
                </a:solidFill>
                <a:cs typeface="Arial" panose="020B0604020202020204" pitchFamily="34" charset="0"/>
              </a:rPr>
              <a:t>Team und Teilnehmer begeistern</a:t>
            </a:r>
          </a:p>
          <a:p>
            <a:pPr marL="0" indent="0">
              <a:buNone/>
            </a:pPr>
            <a:r>
              <a:rPr lang="de-DE" sz="1200" dirty="0">
                <a:solidFill>
                  <a:srgbClr val="FFFFFF"/>
                </a:solidFill>
                <a:cs typeface="Arial" panose="020B0604020202020204" pitchFamily="34" charset="0"/>
              </a:rPr>
              <a:t>Es fehlen Ihnen Instrumente? Sie erhalten einfache Werkzeuge und wissen, wie Sie Online Meetings sowie die Pausen attraktiv gestalten.</a:t>
            </a:r>
          </a:p>
          <a:p>
            <a:pPr marL="0" indent="0">
              <a:buNone/>
            </a:pPr>
            <a:r>
              <a:rPr lang="de-DE" sz="1200" b="1" dirty="0">
                <a:solidFill>
                  <a:srgbClr val="AE9A5F"/>
                </a:solidFill>
                <a:cs typeface="Arial" panose="020B0604020202020204" pitchFamily="34" charset="0"/>
              </a:rPr>
              <a:t>Menschen gewinnen</a:t>
            </a:r>
            <a:br>
              <a:rPr lang="de-DE" sz="1200" b="1" dirty="0">
                <a:solidFill>
                  <a:srgbClr val="AE9A5F"/>
                </a:solidFill>
                <a:cs typeface="Arial" panose="020B0604020202020204" pitchFamily="34" charset="0"/>
              </a:rPr>
            </a:br>
            <a:br>
              <a:rPr lang="de-DE" sz="1200" b="1" dirty="0">
                <a:solidFill>
                  <a:srgbClr val="AE9A5F"/>
                </a:solidFill>
                <a:cs typeface="Arial" panose="020B0604020202020204" pitchFamily="34" charset="0"/>
              </a:rPr>
            </a:br>
            <a:r>
              <a:rPr lang="de-DE" sz="1200" dirty="0">
                <a:solidFill>
                  <a:srgbClr val="FFFFFF"/>
                </a:solidFill>
                <a:cs typeface="Arial" panose="020B0604020202020204" pitchFamily="34" charset="0"/>
              </a:rPr>
              <a:t>Sie haben es bisher nicht geschafft, in kurzer Zeit ihr  Produkt zu verkaufen? In der Ausbildung lernen Sie Online zu überzeugen, Unterstützer für Ihre Projekte und neue Kunden zu gewinnen.</a:t>
            </a:r>
          </a:p>
          <a:p>
            <a:pPr marL="0" indent="0">
              <a:buNone/>
            </a:pPr>
            <a:r>
              <a:rPr lang="de-DE" sz="1200" b="1" dirty="0">
                <a:solidFill>
                  <a:srgbClr val="AE9A5F"/>
                </a:solidFill>
                <a:cs typeface="Arial" panose="020B0604020202020204" pitchFamily="34" charset="0"/>
              </a:rPr>
              <a:t>Effizient Moderieren und Präsentieren</a:t>
            </a:r>
          </a:p>
          <a:p>
            <a:pPr marL="0" indent="0">
              <a:buNone/>
            </a:pPr>
            <a:r>
              <a:rPr lang="de-DE" sz="1200" dirty="0">
                <a:solidFill>
                  <a:srgbClr val="FFFFFF"/>
                </a:solidFill>
                <a:cs typeface="Arial" panose="020B0604020202020204" pitchFamily="34" charset="0"/>
              </a:rPr>
              <a:t>Sie haben bisher Online Meetings ohne Plan und ohne Struktur  irgendwie gemacht? Mit dem Programm erhalten Sie einen Schritt für Schritt Plan, wie sie Meetings und Ihre Präsentationen ergebnisorientiert aufbauen und  Ihre Ziele erreichen.</a:t>
            </a:r>
          </a:p>
          <a:p>
            <a:pPr marL="0" indent="0">
              <a:buNone/>
            </a:pPr>
            <a:endParaRPr lang="de-DE" sz="1200" dirty="0">
              <a:solidFill>
                <a:srgbClr val="FFFFFF"/>
              </a:solidFill>
            </a:endParaRPr>
          </a:p>
          <a:p>
            <a:pPr marL="0" indent="0">
              <a:buNone/>
            </a:pPr>
            <a:endParaRPr lang="de-DE" sz="1200" dirty="0"/>
          </a:p>
          <a:p>
            <a:pPr marL="0" indent="0">
              <a:buNone/>
            </a:pPr>
            <a:endParaRPr lang="de-DE" sz="1200" dirty="0"/>
          </a:p>
          <a:p>
            <a:pPr marL="0" indent="0">
              <a:buNone/>
            </a:pPr>
            <a:endParaRPr lang="de-DE" sz="1200" dirty="0"/>
          </a:p>
          <a:p>
            <a:pPr marL="0" indent="0">
              <a:buNone/>
            </a:pPr>
            <a:endParaRPr lang="de-DE" sz="1200" dirty="0"/>
          </a:p>
        </p:txBody>
      </p:sp>
      <p:sp>
        <p:nvSpPr>
          <p:cNvPr id="8" name="Rechteck 7">
            <a:extLst>
              <a:ext uri="{FF2B5EF4-FFF2-40B4-BE49-F238E27FC236}">
                <a16:creationId xmlns:a16="http://schemas.microsoft.com/office/drawing/2014/main" id="{1E64B28A-4FF0-8C4B-85EC-0C5A31A45542}"/>
              </a:ext>
            </a:extLst>
          </p:cNvPr>
          <p:cNvSpPr/>
          <p:nvPr/>
        </p:nvSpPr>
        <p:spPr>
          <a:xfrm>
            <a:off x="0" y="0"/>
            <a:ext cx="2472267" cy="990758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0" name="Grafik 9" descr="Ein Bild, das Person, drinnen enthält.&#10;&#10;Automatisch generierte Beschreibung">
            <a:extLst>
              <a:ext uri="{FF2B5EF4-FFF2-40B4-BE49-F238E27FC236}">
                <a16:creationId xmlns:a16="http://schemas.microsoft.com/office/drawing/2014/main" id="{3813F6AA-E4F5-4543-AF3A-3411573151D9}"/>
              </a:ext>
            </a:extLst>
          </p:cNvPr>
          <p:cNvPicPr>
            <a:picLocks noChangeAspect="1"/>
          </p:cNvPicPr>
          <p:nvPr/>
        </p:nvPicPr>
        <p:blipFill>
          <a:blip r:embed="rId2"/>
          <a:stretch>
            <a:fillRect/>
          </a:stretch>
        </p:blipFill>
        <p:spPr>
          <a:xfrm>
            <a:off x="-4167052" y="0"/>
            <a:ext cx="2509990" cy="3014133"/>
          </a:xfrm>
          <a:prstGeom prst="rect">
            <a:avLst/>
          </a:prstGeom>
        </p:spPr>
      </p:pic>
      <p:sp>
        <p:nvSpPr>
          <p:cNvPr id="11" name="Textfeld 10">
            <a:extLst>
              <a:ext uri="{FF2B5EF4-FFF2-40B4-BE49-F238E27FC236}">
                <a16:creationId xmlns:a16="http://schemas.microsoft.com/office/drawing/2014/main" id="{6790ED61-D60C-C149-8AAC-6AA3E7EE7E27}"/>
              </a:ext>
            </a:extLst>
          </p:cNvPr>
          <p:cNvSpPr txBox="1"/>
          <p:nvPr/>
        </p:nvSpPr>
        <p:spPr>
          <a:xfrm>
            <a:off x="347133" y="3141927"/>
            <a:ext cx="1778000" cy="7725192"/>
          </a:xfrm>
          <a:prstGeom prst="rect">
            <a:avLst/>
          </a:prstGeom>
          <a:noFill/>
        </p:spPr>
        <p:txBody>
          <a:bodyPr wrap="square" rtlCol="0">
            <a:spAutoFit/>
          </a:bodyPr>
          <a:lstStyle/>
          <a:p>
            <a:pPr algn="ctr"/>
            <a:r>
              <a:rPr lang="de-DE" b="1" dirty="0">
                <a:solidFill>
                  <a:srgbClr val="AE9A5F"/>
                </a:solidFill>
                <a:cs typeface="Arial" panose="020B0604020202020204" pitchFamily="34" charset="0"/>
              </a:rPr>
              <a:t>Dr. Magda Bleckmann</a:t>
            </a:r>
          </a:p>
          <a:p>
            <a:pPr algn="ctr"/>
            <a:endParaRPr lang="de-DE" b="1" dirty="0">
              <a:solidFill>
                <a:srgbClr val="AE9A5F"/>
              </a:solidFill>
              <a:cs typeface="Arial" panose="020B0604020202020204" pitchFamily="34" charset="0"/>
            </a:endParaRPr>
          </a:p>
          <a:p>
            <a:pPr algn="ctr"/>
            <a:r>
              <a:rPr lang="de-DE" dirty="0">
                <a:cs typeface="Arial" panose="020B0604020202020204" pitchFamily="34" charset="0"/>
              </a:rPr>
              <a:t>Ihre Mentorin…</a:t>
            </a:r>
          </a:p>
          <a:p>
            <a:pPr algn="ctr"/>
            <a:endParaRPr lang="de-DE" dirty="0">
              <a:cs typeface="Arial" panose="020B0604020202020204" pitchFamily="34" charset="0"/>
            </a:endParaRPr>
          </a:p>
          <a:p>
            <a:pPr algn="ctr"/>
            <a:r>
              <a:rPr lang="de-DE" dirty="0">
                <a:cs typeface="Arial" panose="020B0604020202020204" pitchFamily="34" charset="0"/>
              </a:rPr>
              <a:t>…hat bereits</a:t>
            </a:r>
          </a:p>
          <a:p>
            <a:pPr algn="ctr"/>
            <a:r>
              <a:rPr lang="de-DE" sz="3600" b="1" dirty="0">
                <a:solidFill>
                  <a:srgbClr val="AE9A5F"/>
                </a:solidFill>
                <a:cs typeface="Arial" panose="020B0604020202020204" pitchFamily="34" charset="0"/>
              </a:rPr>
              <a:t>6</a:t>
            </a:r>
          </a:p>
          <a:p>
            <a:pPr algn="ctr"/>
            <a:r>
              <a:rPr lang="de-DE" dirty="0">
                <a:cs typeface="Arial" panose="020B0604020202020204" pitchFamily="34" charset="0"/>
              </a:rPr>
              <a:t>Bücher veröffentlicht</a:t>
            </a:r>
          </a:p>
          <a:p>
            <a:pPr algn="ctr"/>
            <a:endParaRPr lang="de-DE" dirty="0">
              <a:cs typeface="Arial" panose="020B0604020202020204" pitchFamily="34" charset="0"/>
            </a:endParaRPr>
          </a:p>
          <a:p>
            <a:pPr algn="ctr"/>
            <a:r>
              <a:rPr lang="de-DE" dirty="0">
                <a:cs typeface="Arial" panose="020B0604020202020204" pitchFamily="34" charset="0"/>
              </a:rPr>
              <a:t>…über</a:t>
            </a:r>
          </a:p>
          <a:p>
            <a:pPr algn="ctr"/>
            <a:r>
              <a:rPr lang="de-DE" sz="3200" b="1" dirty="0">
                <a:solidFill>
                  <a:srgbClr val="AE9A5F"/>
                </a:solidFill>
                <a:cs typeface="Arial" panose="020B0604020202020204" pitchFamily="34" charset="0"/>
              </a:rPr>
              <a:t>32 </a:t>
            </a:r>
          </a:p>
          <a:p>
            <a:pPr algn="ctr"/>
            <a:r>
              <a:rPr lang="de-DE" dirty="0">
                <a:cs typeface="Arial" panose="020B0604020202020204" pitchFamily="34" charset="0"/>
              </a:rPr>
              <a:t>Jahre Erfahrung</a:t>
            </a:r>
          </a:p>
          <a:p>
            <a:pPr algn="ctr"/>
            <a:endParaRPr lang="de-DE" dirty="0">
              <a:cs typeface="Arial" panose="020B0604020202020204" pitchFamily="34" charset="0"/>
            </a:endParaRPr>
          </a:p>
          <a:p>
            <a:pPr algn="ctr"/>
            <a:r>
              <a:rPr lang="de-DE" dirty="0">
                <a:cs typeface="Arial" panose="020B0604020202020204" pitchFamily="34" charset="0"/>
              </a:rPr>
              <a:t>…mehr als</a:t>
            </a:r>
          </a:p>
          <a:p>
            <a:pPr algn="ctr"/>
            <a:r>
              <a:rPr lang="de-DE" sz="3200" b="1" dirty="0">
                <a:solidFill>
                  <a:srgbClr val="AE9A5F"/>
                </a:solidFill>
                <a:cs typeface="Arial" panose="020B0604020202020204" pitchFamily="34" charset="0"/>
              </a:rPr>
              <a:t>2900</a:t>
            </a:r>
          </a:p>
          <a:p>
            <a:pPr algn="ctr"/>
            <a:r>
              <a:rPr lang="de-DE" dirty="0">
                <a:cs typeface="Arial" panose="020B0604020202020204" pitchFamily="34" charset="0"/>
              </a:rPr>
              <a:t>Menschen begleitet</a:t>
            </a:r>
          </a:p>
          <a:p>
            <a:pPr algn="ctr"/>
            <a:endParaRPr lang="de-DE" dirty="0">
              <a:cs typeface="Arial" panose="020B0604020202020204" pitchFamily="34" charset="0"/>
            </a:endParaRPr>
          </a:p>
          <a:p>
            <a:pPr algn="ctr"/>
            <a:endParaRPr lang="de-DE" dirty="0">
              <a:cs typeface="Arial" panose="020B0604020202020204" pitchFamily="34" charset="0"/>
            </a:endParaRPr>
          </a:p>
          <a:p>
            <a:pPr algn="ctr"/>
            <a:endParaRPr lang="de-DE" dirty="0"/>
          </a:p>
          <a:p>
            <a:pPr algn="ctr"/>
            <a:endParaRPr lang="de-DE" dirty="0"/>
          </a:p>
          <a:p>
            <a:pPr algn="ctr"/>
            <a:endParaRPr lang="de-DE" dirty="0"/>
          </a:p>
          <a:p>
            <a:pPr algn="ctr"/>
            <a:endParaRPr lang="de-DE" dirty="0"/>
          </a:p>
        </p:txBody>
      </p:sp>
      <p:pic>
        <p:nvPicPr>
          <p:cNvPr id="13" name="Grafik 12" descr="Ein Bild, das Person, drinnen enthält.&#10;&#10;Automatisch generierte Beschreibung">
            <a:extLst>
              <a:ext uri="{FF2B5EF4-FFF2-40B4-BE49-F238E27FC236}">
                <a16:creationId xmlns:a16="http://schemas.microsoft.com/office/drawing/2014/main" id="{BC053D10-BBB8-E44E-8BD9-56B2777B1C50}"/>
              </a:ext>
            </a:extLst>
          </p:cNvPr>
          <p:cNvPicPr>
            <a:picLocks noChangeAspect="1"/>
          </p:cNvPicPr>
          <p:nvPr/>
        </p:nvPicPr>
        <p:blipFill>
          <a:blip r:embed="rId2"/>
          <a:stretch>
            <a:fillRect/>
          </a:stretch>
        </p:blipFill>
        <p:spPr>
          <a:xfrm>
            <a:off x="0" y="-1"/>
            <a:ext cx="2509990" cy="3014133"/>
          </a:xfrm>
          <a:prstGeom prst="rect">
            <a:avLst/>
          </a:prstGeom>
        </p:spPr>
      </p:pic>
    </p:spTree>
    <p:extLst>
      <p:ext uri="{BB962C8B-B14F-4D97-AF65-F5344CB8AC3E}">
        <p14:creationId xmlns:p14="http://schemas.microsoft.com/office/powerpoint/2010/main" val="1168044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B8AB666E-216A-844E-B961-60AC548E7DFA}"/>
              </a:ext>
            </a:extLst>
          </p:cNvPr>
          <p:cNvSpPr>
            <a:spLocks noGrp="1"/>
          </p:cNvSpPr>
          <p:nvPr>
            <p:ph idx="1"/>
          </p:nvPr>
        </p:nvSpPr>
        <p:spPr>
          <a:xfrm>
            <a:off x="2866095" y="1664995"/>
            <a:ext cx="3904455" cy="7971607"/>
          </a:xfrm>
        </p:spPr>
        <p:txBody>
          <a:bodyPr>
            <a:normAutofit/>
          </a:bodyPr>
          <a:lstStyle/>
          <a:p>
            <a:pPr marL="342900" indent="-342900">
              <a:buAutoNum type="arabicPeriod"/>
            </a:pPr>
            <a:r>
              <a:rPr lang="de-DE" sz="1400" b="1" dirty="0">
                <a:solidFill>
                  <a:srgbClr val="AE9A5F"/>
                </a:solidFill>
                <a:cs typeface="Arial" panose="020B0604020202020204" pitchFamily="34" charset="0"/>
              </a:rPr>
              <a:t>Vorbereitung ist King</a:t>
            </a:r>
            <a:br>
              <a:rPr lang="de-DE" sz="1400" b="1" dirty="0">
                <a:solidFill>
                  <a:srgbClr val="AE9A5F"/>
                </a:solidFill>
                <a:cs typeface="Arial" panose="020B0604020202020204" pitchFamily="34" charset="0"/>
              </a:rPr>
            </a:br>
            <a:br>
              <a:rPr lang="de-DE" sz="1400" b="1" dirty="0">
                <a:cs typeface="Arial" panose="020B0604020202020204" pitchFamily="34" charset="0"/>
              </a:rPr>
            </a:br>
            <a:r>
              <a:rPr lang="de-DE" sz="1400" dirty="0">
                <a:cs typeface="Arial" panose="020B0604020202020204" pitchFamily="34" charset="0"/>
              </a:rPr>
              <a:t>+11 Fragen -  vor einem Meeting</a:t>
            </a:r>
            <a:br>
              <a:rPr lang="de-DE" sz="1400" dirty="0">
                <a:cs typeface="Arial" panose="020B0604020202020204" pitchFamily="34" charset="0"/>
              </a:rPr>
            </a:br>
            <a:r>
              <a:rPr lang="de-DE" sz="1400" dirty="0">
                <a:cs typeface="Arial" panose="020B0604020202020204" pitchFamily="34" charset="0"/>
              </a:rPr>
              <a:t>+ 5 </a:t>
            </a:r>
            <a:r>
              <a:rPr lang="de-DE" sz="1400" dirty="0" err="1">
                <a:cs typeface="Arial" panose="020B0604020202020204" pitchFamily="34" charset="0"/>
              </a:rPr>
              <a:t>Mind</a:t>
            </a:r>
            <a:r>
              <a:rPr lang="de-DE" sz="1400" dirty="0">
                <a:cs typeface="Arial" panose="020B0604020202020204" pitchFamily="34" charset="0"/>
              </a:rPr>
              <a:t> Hacks - Hemmungen abbauen</a:t>
            </a:r>
            <a:br>
              <a:rPr lang="de-DE" sz="1400" dirty="0">
                <a:cs typeface="Arial" panose="020B0604020202020204" pitchFamily="34" charset="0"/>
              </a:rPr>
            </a:br>
            <a:r>
              <a:rPr lang="de-DE" sz="1400" dirty="0">
                <a:cs typeface="Arial" panose="020B0604020202020204" pitchFamily="34" charset="0"/>
              </a:rPr>
              <a:t>+ Grundfunktionen kennenlernen</a:t>
            </a:r>
            <a:br>
              <a:rPr lang="de-DE" sz="1400" dirty="0">
                <a:cs typeface="Arial" panose="020B0604020202020204" pitchFamily="34" charset="0"/>
              </a:rPr>
            </a:br>
            <a:endParaRPr lang="de-DE" sz="1400" dirty="0">
              <a:cs typeface="Arial" panose="020B0604020202020204" pitchFamily="34" charset="0"/>
            </a:endParaRPr>
          </a:p>
          <a:p>
            <a:pPr marL="266700" indent="-266700">
              <a:buNone/>
            </a:pPr>
            <a:r>
              <a:rPr lang="de-DE" sz="1400" dirty="0">
                <a:solidFill>
                  <a:srgbClr val="AE9A5F"/>
                </a:solidFill>
                <a:cs typeface="Arial" panose="020B0604020202020204" pitchFamily="34" charset="0"/>
              </a:rPr>
              <a:t>2.     </a:t>
            </a:r>
            <a:r>
              <a:rPr lang="de-DE" sz="1400" b="1" dirty="0">
                <a:solidFill>
                  <a:srgbClr val="AE9A5F"/>
                </a:solidFill>
                <a:cs typeface="Arial" panose="020B0604020202020204" pitchFamily="34" charset="0"/>
              </a:rPr>
              <a:t>Zielgerichteter Meeting Ablauf</a:t>
            </a:r>
            <a:br>
              <a:rPr lang="de-DE" sz="1400" b="1" dirty="0">
                <a:cs typeface="Arial" panose="020B0604020202020204" pitchFamily="34" charset="0"/>
              </a:rPr>
            </a:br>
            <a:br>
              <a:rPr lang="de-DE" sz="1400" dirty="0">
                <a:cs typeface="Arial" panose="020B0604020202020204" pitchFamily="34" charset="0"/>
              </a:rPr>
            </a:br>
            <a:r>
              <a:rPr lang="de-DE" sz="1400" dirty="0">
                <a:cs typeface="Arial" panose="020B0604020202020204" pitchFamily="34" charset="0"/>
              </a:rPr>
              <a:t>  + 5 Bausteine für ein erfolgreichen Meeting</a:t>
            </a:r>
            <a:br>
              <a:rPr lang="de-DE" sz="1400" dirty="0">
                <a:cs typeface="Arial" panose="020B0604020202020204" pitchFamily="34" charset="0"/>
              </a:rPr>
            </a:br>
            <a:r>
              <a:rPr lang="de-DE" sz="1400" dirty="0">
                <a:cs typeface="Arial" panose="020B0604020202020204" pitchFamily="34" charset="0"/>
              </a:rPr>
              <a:t>  + Spielregeln sind Trumpf</a:t>
            </a:r>
            <a:br>
              <a:rPr lang="de-DE" sz="1400" dirty="0">
                <a:cs typeface="Arial" panose="020B0604020202020204" pitchFamily="34" charset="0"/>
              </a:rPr>
            </a:br>
            <a:endParaRPr lang="de-DE" sz="1400" dirty="0">
              <a:cs typeface="Arial" panose="020B0604020202020204" pitchFamily="34" charset="0"/>
            </a:endParaRPr>
          </a:p>
          <a:p>
            <a:pPr marL="342900" indent="-342900">
              <a:buAutoNum type="arabicPeriod" startAt="3"/>
            </a:pPr>
            <a:r>
              <a:rPr lang="de-DE" sz="1400" b="1" dirty="0">
                <a:solidFill>
                  <a:srgbClr val="AE9A5F"/>
                </a:solidFill>
                <a:cs typeface="Arial" panose="020B0604020202020204" pitchFamily="34" charset="0"/>
              </a:rPr>
              <a:t>Einfache Werkzeuge</a:t>
            </a:r>
            <a:br>
              <a:rPr lang="de-DE" sz="1400" b="1" dirty="0">
                <a:cs typeface="Arial" panose="020B0604020202020204" pitchFamily="34" charset="0"/>
              </a:rPr>
            </a:br>
            <a:br>
              <a:rPr lang="de-DE" sz="1400" dirty="0">
                <a:cs typeface="Arial" panose="020B0604020202020204" pitchFamily="34" charset="0"/>
              </a:rPr>
            </a:br>
            <a:r>
              <a:rPr lang="de-DE" sz="1400" dirty="0">
                <a:cs typeface="Arial" panose="020B0604020202020204" pitchFamily="34" charset="0"/>
              </a:rPr>
              <a:t>+ Überblick über die Möglichkeiten</a:t>
            </a:r>
            <a:br>
              <a:rPr lang="de-DE" sz="1400" dirty="0">
                <a:cs typeface="Arial" panose="020B0604020202020204" pitchFamily="34" charset="0"/>
              </a:rPr>
            </a:br>
            <a:r>
              <a:rPr lang="de-DE" sz="1400" dirty="0">
                <a:cs typeface="Arial" panose="020B0604020202020204" pitchFamily="34" charset="0"/>
              </a:rPr>
              <a:t>+  3 spezielle Methoden – Eisbrecher </a:t>
            </a:r>
            <a:br>
              <a:rPr lang="de-DE" sz="1400" dirty="0">
                <a:cs typeface="Arial" panose="020B0604020202020204" pitchFamily="34" charset="0"/>
              </a:rPr>
            </a:br>
            <a:endParaRPr lang="de-DE" sz="1400" dirty="0">
              <a:cs typeface="Arial" panose="020B0604020202020204" pitchFamily="34" charset="0"/>
            </a:endParaRPr>
          </a:p>
          <a:p>
            <a:pPr marL="342900" indent="-342900">
              <a:buAutoNum type="arabicPeriod" startAt="3"/>
            </a:pPr>
            <a:r>
              <a:rPr lang="de-DE" sz="1400" b="1" dirty="0" err="1">
                <a:solidFill>
                  <a:srgbClr val="AE9A5F"/>
                </a:solidFill>
                <a:cs typeface="Arial" panose="020B0604020202020204" pitchFamily="34" charset="0"/>
              </a:rPr>
              <a:t>Präsentations</a:t>
            </a:r>
            <a:r>
              <a:rPr lang="de-DE" sz="1400" b="1" dirty="0">
                <a:solidFill>
                  <a:srgbClr val="AE9A5F"/>
                </a:solidFill>
                <a:cs typeface="Arial" panose="020B0604020202020204" pitchFamily="34" charset="0"/>
              </a:rPr>
              <a:t> Booster</a:t>
            </a:r>
            <a:br>
              <a:rPr lang="de-DE" sz="1400" b="1" dirty="0">
                <a:cs typeface="Arial" panose="020B0604020202020204" pitchFamily="34" charset="0"/>
              </a:rPr>
            </a:br>
            <a:br>
              <a:rPr lang="de-DE" sz="1400" b="1" dirty="0">
                <a:cs typeface="Arial" panose="020B0604020202020204" pitchFamily="34" charset="0"/>
              </a:rPr>
            </a:br>
            <a:r>
              <a:rPr lang="de-DE" sz="1400" b="1" dirty="0">
                <a:cs typeface="Arial" panose="020B0604020202020204" pitchFamily="34" charset="0"/>
              </a:rPr>
              <a:t>+</a:t>
            </a:r>
            <a:r>
              <a:rPr lang="de-DE" sz="1400" dirty="0">
                <a:cs typeface="Arial" panose="020B0604020202020204" pitchFamily="34" charset="0"/>
              </a:rPr>
              <a:t> Im Gedächtnis bleiben – Kernbotschaft</a:t>
            </a:r>
            <a:br>
              <a:rPr lang="de-DE" sz="1400" dirty="0">
                <a:cs typeface="Arial" panose="020B0604020202020204" pitchFamily="34" charset="0"/>
              </a:rPr>
            </a:br>
            <a:r>
              <a:rPr lang="de-DE" sz="1400" dirty="0">
                <a:cs typeface="Arial" panose="020B0604020202020204" pitchFamily="34" charset="0"/>
              </a:rPr>
              <a:t>+ Roten Faden mit Struktur erstellen und</a:t>
            </a:r>
            <a:br>
              <a:rPr lang="de-DE" sz="1400" dirty="0">
                <a:cs typeface="Arial" panose="020B0604020202020204" pitchFamily="34" charset="0"/>
              </a:rPr>
            </a:br>
            <a:r>
              <a:rPr lang="de-DE" sz="1400" dirty="0">
                <a:cs typeface="Arial" panose="020B0604020202020204" pitchFamily="34" charset="0"/>
              </a:rPr>
              <a:t>    an Online Bedürfnisse anpassen</a:t>
            </a:r>
            <a:br>
              <a:rPr lang="de-DE" sz="1400" dirty="0">
                <a:cs typeface="Arial" panose="020B0604020202020204" pitchFamily="34" charset="0"/>
              </a:rPr>
            </a:br>
            <a:r>
              <a:rPr lang="de-DE" sz="1400" dirty="0">
                <a:cs typeface="Arial" panose="020B0604020202020204" pitchFamily="34" charset="0"/>
              </a:rPr>
              <a:t>+ Spannende Dramaturgie entwickeln</a:t>
            </a:r>
          </a:p>
          <a:p>
            <a:pPr marL="361950" indent="0">
              <a:buNone/>
            </a:pPr>
            <a:endParaRPr lang="de-DE" sz="1400" b="1" dirty="0">
              <a:cs typeface="Arial" panose="020B0604020202020204" pitchFamily="34" charset="0"/>
            </a:endParaRPr>
          </a:p>
          <a:p>
            <a:pPr marL="12700" indent="0">
              <a:buNone/>
            </a:pPr>
            <a:r>
              <a:rPr lang="de-DE" sz="1400" b="1" dirty="0">
                <a:solidFill>
                  <a:srgbClr val="AE9A5F"/>
                </a:solidFill>
                <a:cs typeface="Arial" panose="020B0604020202020204" pitchFamily="34" charset="0"/>
              </a:rPr>
              <a:t>5.    Online Wirkung steigern</a:t>
            </a:r>
            <a:endParaRPr lang="de-DE" sz="1400" b="1" dirty="0">
              <a:cs typeface="Arial" panose="020B0604020202020204" pitchFamily="34" charset="0"/>
            </a:endParaRPr>
          </a:p>
          <a:p>
            <a:pPr marL="323850" indent="0">
              <a:buNone/>
            </a:pPr>
            <a:r>
              <a:rPr lang="de-DE" sz="1400" dirty="0">
                <a:cs typeface="Arial" panose="020B0604020202020204" pitchFamily="34" charset="0"/>
              </a:rPr>
              <a:t>+ 5 technische Tipps</a:t>
            </a:r>
            <a:br>
              <a:rPr lang="de-DE" sz="1400" dirty="0">
                <a:cs typeface="Arial" panose="020B0604020202020204" pitchFamily="34" charset="0"/>
              </a:rPr>
            </a:br>
            <a:r>
              <a:rPr lang="de-DE" sz="1400" dirty="0">
                <a:cs typeface="Arial" panose="020B0604020202020204" pitchFamily="34" charset="0"/>
              </a:rPr>
              <a:t>+ 5 </a:t>
            </a:r>
            <a:r>
              <a:rPr lang="de-DE" sz="1400" dirty="0" err="1">
                <a:cs typeface="Arial" panose="020B0604020202020204" pitchFamily="34" charset="0"/>
              </a:rPr>
              <a:t>Wirkungs</a:t>
            </a:r>
            <a:r>
              <a:rPr lang="de-DE" sz="1400" dirty="0">
                <a:cs typeface="Arial" panose="020B0604020202020204" pitchFamily="34" charset="0"/>
              </a:rPr>
              <a:t> - Vitamine</a:t>
            </a:r>
            <a:br>
              <a:rPr lang="de-DE" sz="1400" dirty="0">
                <a:cs typeface="Arial" panose="020B0604020202020204" pitchFamily="34" charset="0"/>
              </a:rPr>
            </a:br>
            <a:r>
              <a:rPr lang="de-DE" sz="1400" dirty="0">
                <a:cs typeface="Arial" panose="020B0604020202020204" pitchFamily="34" charset="0"/>
              </a:rPr>
              <a:t>+ Umfassende Checklisten </a:t>
            </a:r>
          </a:p>
          <a:p>
            <a:pPr marL="323850" indent="0">
              <a:buNone/>
            </a:pPr>
            <a:endParaRPr lang="de-DE" sz="1400" dirty="0">
              <a:cs typeface="Arial" panose="020B0604020202020204" pitchFamily="34" charset="0"/>
            </a:endParaRPr>
          </a:p>
          <a:p>
            <a:pPr marL="50800" indent="0">
              <a:buNone/>
            </a:pPr>
            <a:r>
              <a:rPr lang="de-DE" sz="1400" b="1" dirty="0">
                <a:solidFill>
                  <a:srgbClr val="AE9A5F"/>
                </a:solidFill>
                <a:cs typeface="Arial" panose="020B0604020202020204" pitchFamily="34" charset="0"/>
              </a:rPr>
              <a:t>6.   Aufmerksamkeit erhalten</a:t>
            </a:r>
          </a:p>
          <a:p>
            <a:pPr marL="323850" indent="0">
              <a:buNone/>
            </a:pPr>
            <a:r>
              <a:rPr lang="de-DE" sz="1400" dirty="0">
                <a:cs typeface="Arial" panose="020B0604020202020204" pitchFamily="34" charset="0"/>
              </a:rPr>
              <a:t>+ 7 Muntermacher Methoden, die</a:t>
            </a:r>
            <a:br>
              <a:rPr lang="de-DE" sz="1400" dirty="0">
                <a:cs typeface="Arial" panose="020B0604020202020204" pitchFamily="34" charset="0"/>
              </a:rPr>
            </a:br>
            <a:r>
              <a:rPr lang="de-DE" sz="1400" dirty="0">
                <a:cs typeface="Arial" panose="020B0604020202020204" pitchFamily="34" charset="0"/>
              </a:rPr>
              <a:t>   garantiert Langeweile beseitigen.</a:t>
            </a:r>
          </a:p>
        </p:txBody>
      </p:sp>
      <p:cxnSp>
        <p:nvCxnSpPr>
          <p:cNvPr id="22" name="Gerade Verbindung 21">
            <a:extLst>
              <a:ext uri="{FF2B5EF4-FFF2-40B4-BE49-F238E27FC236}">
                <a16:creationId xmlns:a16="http://schemas.microsoft.com/office/drawing/2014/main" id="{809E9E6D-D962-2A42-BCA1-14D04C71D141}"/>
              </a:ext>
            </a:extLst>
          </p:cNvPr>
          <p:cNvCxnSpPr>
            <a:cxnSpLocks/>
          </p:cNvCxnSpPr>
          <p:nvPr/>
        </p:nvCxnSpPr>
        <p:spPr>
          <a:xfrm>
            <a:off x="2467072" y="2777064"/>
            <a:ext cx="4390928" cy="0"/>
          </a:xfrm>
          <a:prstGeom prst="line">
            <a:avLst/>
          </a:prstGeom>
          <a:ln w="28575">
            <a:solidFill>
              <a:srgbClr val="0D3B85"/>
            </a:solidFill>
          </a:ln>
        </p:spPr>
        <p:style>
          <a:lnRef idx="1">
            <a:schemeClr val="accent1"/>
          </a:lnRef>
          <a:fillRef idx="0">
            <a:schemeClr val="accent1"/>
          </a:fillRef>
          <a:effectRef idx="0">
            <a:schemeClr val="accent1"/>
          </a:effectRef>
          <a:fontRef idx="minor">
            <a:schemeClr val="tx1"/>
          </a:fontRef>
        </p:style>
      </p:cxnSp>
      <p:cxnSp>
        <p:nvCxnSpPr>
          <p:cNvPr id="23" name="Gerade Verbindung 22">
            <a:extLst>
              <a:ext uri="{FF2B5EF4-FFF2-40B4-BE49-F238E27FC236}">
                <a16:creationId xmlns:a16="http://schemas.microsoft.com/office/drawing/2014/main" id="{5F1C98AB-6740-6645-86FE-421B24474B57}"/>
              </a:ext>
            </a:extLst>
          </p:cNvPr>
          <p:cNvCxnSpPr>
            <a:cxnSpLocks/>
          </p:cNvCxnSpPr>
          <p:nvPr/>
        </p:nvCxnSpPr>
        <p:spPr>
          <a:xfrm>
            <a:off x="2356701" y="3860595"/>
            <a:ext cx="4501299" cy="0"/>
          </a:xfrm>
          <a:prstGeom prst="line">
            <a:avLst/>
          </a:prstGeom>
          <a:ln w="28575">
            <a:solidFill>
              <a:srgbClr val="0D3B85"/>
            </a:solidFill>
          </a:ln>
        </p:spPr>
        <p:style>
          <a:lnRef idx="1">
            <a:schemeClr val="accent1"/>
          </a:lnRef>
          <a:fillRef idx="0">
            <a:schemeClr val="accent1"/>
          </a:fillRef>
          <a:effectRef idx="0">
            <a:schemeClr val="accent1"/>
          </a:effectRef>
          <a:fontRef idx="minor">
            <a:schemeClr val="tx1"/>
          </a:fontRef>
        </p:style>
      </p:cxnSp>
      <p:cxnSp>
        <p:nvCxnSpPr>
          <p:cNvPr id="24" name="Gerade Verbindung 23">
            <a:extLst>
              <a:ext uri="{FF2B5EF4-FFF2-40B4-BE49-F238E27FC236}">
                <a16:creationId xmlns:a16="http://schemas.microsoft.com/office/drawing/2014/main" id="{261442C8-9A7D-9249-BC47-5752CC05C638}"/>
              </a:ext>
            </a:extLst>
          </p:cNvPr>
          <p:cNvCxnSpPr>
            <a:cxnSpLocks/>
          </p:cNvCxnSpPr>
          <p:nvPr/>
        </p:nvCxnSpPr>
        <p:spPr>
          <a:xfrm>
            <a:off x="2356701" y="4953794"/>
            <a:ext cx="4501299" cy="0"/>
          </a:xfrm>
          <a:prstGeom prst="line">
            <a:avLst/>
          </a:prstGeom>
          <a:ln w="28575">
            <a:solidFill>
              <a:srgbClr val="0D3B85"/>
            </a:solidFill>
          </a:ln>
        </p:spPr>
        <p:style>
          <a:lnRef idx="1">
            <a:schemeClr val="accent1"/>
          </a:lnRef>
          <a:fillRef idx="0">
            <a:schemeClr val="accent1"/>
          </a:fillRef>
          <a:effectRef idx="0">
            <a:schemeClr val="accent1"/>
          </a:effectRef>
          <a:fontRef idx="minor">
            <a:schemeClr val="tx1"/>
          </a:fontRef>
        </p:style>
      </p:cxnSp>
      <p:cxnSp>
        <p:nvCxnSpPr>
          <p:cNvPr id="26" name="Gerade Verbindung 25">
            <a:extLst>
              <a:ext uri="{FF2B5EF4-FFF2-40B4-BE49-F238E27FC236}">
                <a16:creationId xmlns:a16="http://schemas.microsoft.com/office/drawing/2014/main" id="{88474356-AED7-9344-84F8-9B72F14BE188}"/>
              </a:ext>
            </a:extLst>
          </p:cNvPr>
          <p:cNvCxnSpPr>
            <a:cxnSpLocks/>
          </p:cNvCxnSpPr>
          <p:nvPr/>
        </p:nvCxnSpPr>
        <p:spPr>
          <a:xfrm>
            <a:off x="2290713" y="6429811"/>
            <a:ext cx="4559236" cy="0"/>
          </a:xfrm>
          <a:prstGeom prst="line">
            <a:avLst/>
          </a:prstGeom>
          <a:ln w="28575">
            <a:solidFill>
              <a:srgbClr val="0D3B85"/>
            </a:solidFill>
          </a:ln>
        </p:spPr>
        <p:style>
          <a:lnRef idx="1">
            <a:schemeClr val="accent1"/>
          </a:lnRef>
          <a:fillRef idx="0">
            <a:schemeClr val="accent1"/>
          </a:fillRef>
          <a:effectRef idx="0">
            <a:schemeClr val="accent1"/>
          </a:effectRef>
          <a:fontRef idx="minor">
            <a:schemeClr val="tx1"/>
          </a:fontRef>
        </p:style>
      </p:cxnSp>
      <p:cxnSp>
        <p:nvCxnSpPr>
          <p:cNvPr id="28" name="Gerade Verbindung 27">
            <a:extLst>
              <a:ext uri="{FF2B5EF4-FFF2-40B4-BE49-F238E27FC236}">
                <a16:creationId xmlns:a16="http://schemas.microsoft.com/office/drawing/2014/main" id="{BA1B46A5-3C21-6840-9CF8-E04FFAD24FEC}"/>
              </a:ext>
            </a:extLst>
          </p:cNvPr>
          <p:cNvCxnSpPr>
            <a:cxnSpLocks/>
          </p:cNvCxnSpPr>
          <p:nvPr/>
        </p:nvCxnSpPr>
        <p:spPr>
          <a:xfrm>
            <a:off x="2467072" y="7719487"/>
            <a:ext cx="4382877" cy="0"/>
          </a:xfrm>
          <a:prstGeom prst="line">
            <a:avLst/>
          </a:prstGeom>
          <a:ln w="28575">
            <a:solidFill>
              <a:srgbClr val="0D3B85"/>
            </a:solidFill>
          </a:ln>
        </p:spPr>
        <p:style>
          <a:lnRef idx="1">
            <a:schemeClr val="accent1"/>
          </a:lnRef>
          <a:fillRef idx="0">
            <a:schemeClr val="accent1"/>
          </a:fillRef>
          <a:effectRef idx="0">
            <a:schemeClr val="accent1"/>
          </a:effectRef>
          <a:fontRef idx="minor">
            <a:schemeClr val="tx1"/>
          </a:fontRef>
        </p:style>
      </p:cxnSp>
      <p:sp>
        <p:nvSpPr>
          <p:cNvPr id="8" name="Rechteck 7">
            <a:extLst>
              <a:ext uri="{FF2B5EF4-FFF2-40B4-BE49-F238E27FC236}">
                <a16:creationId xmlns:a16="http://schemas.microsoft.com/office/drawing/2014/main" id="{9868395A-F710-AF4D-B9B9-B36A17E8188D}"/>
              </a:ext>
            </a:extLst>
          </p:cNvPr>
          <p:cNvSpPr/>
          <p:nvPr/>
        </p:nvSpPr>
        <p:spPr>
          <a:xfrm>
            <a:off x="0" y="0"/>
            <a:ext cx="2573866" cy="9907588"/>
          </a:xfrm>
          <a:prstGeom prst="rect">
            <a:avLst/>
          </a:prstGeom>
          <a:solidFill>
            <a:srgbClr val="0D3B8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rgbClr val="AE9A5F"/>
              </a:solidFill>
            </a:endParaRPr>
          </a:p>
        </p:txBody>
      </p:sp>
      <p:sp>
        <p:nvSpPr>
          <p:cNvPr id="9" name="Freeform 213">
            <a:extLst>
              <a:ext uri="{FF2B5EF4-FFF2-40B4-BE49-F238E27FC236}">
                <a16:creationId xmlns:a16="http://schemas.microsoft.com/office/drawing/2014/main" id="{1ED9866E-ECFC-114A-9B13-23F3B6EEA702}"/>
              </a:ext>
            </a:extLst>
          </p:cNvPr>
          <p:cNvSpPr>
            <a:spLocks noChangeArrowheads="1"/>
          </p:cNvSpPr>
          <p:nvPr/>
        </p:nvSpPr>
        <p:spPr bwMode="auto">
          <a:xfrm>
            <a:off x="881912" y="1915009"/>
            <a:ext cx="541716" cy="478167"/>
          </a:xfrm>
          <a:custGeom>
            <a:avLst/>
            <a:gdLst>
              <a:gd name="T0" fmla="*/ 589 w 634"/>
              <a:gd name="T1" fmla="*/ 236 h 619"/>
              <a:gd name="T2" fmla="*/ 589 w 634"/>
              <a:gd name="T3" fmla="*/ 236 h 619"/>
              <a:gd name="T4" fmla="*/ 589 w 634"/>
              <a:gd name="T5" fmla="*/ 545 h 619"/>
              <a:gd name="T6" fmla="*/ 545 w 634"/>
              <a:gd name="T7" fmla="*/ 589 h 619"/>
              <a:gd name="T8" fmla="*/ 89 w 634"/>
              <a:gd name="T9" fmla="*/ 589 h 619"/>
              <a:gd name="T10" fmla="*/ 45 w 634"/>
              <a:gd name="T11" fmla="*/ 545 h 619"/>
              <a:gd name="T12" fmla="*/ 45 w 634"/>
              <a:gd name="T13" fmla="*/ 74 h 619"/>
              <a:gd name="T14" fmla="*/ 89 w 634"/>
              <a:gd name="T15" fmla="*/ 29 h 619"/>
              <a:gd name="T16" fmla="*/ 398 w 634"/>
              <a:gd name="T17" fmla="*/ 29 h 619"/>
              <a:gd name="T18" fmla="*/ 398 w 634"/>
              <a:gd name="T19" fmla="*/ 0 h 619"/>
              <a:gd name="T20" fmla="*/ 89 w 634"/>
              <a:gd name="T21" fmla="*/ 0 h 619"/>
              <a:gd name="T22" fmla="*/ 0 w 634"/>
              <a:gd name="T23" fmla="*/ 74 h 619"/>
              <a:gd name="T24" fmla="*/ 0 w 634"/>
              <a:gd name="T25" fmla="*/ 545 h 619"/>
              <a:gd name="T26" fmla="*/ 89 w 634"/>
              <a:gd name="T27" fmla="*/ 618 h 619"/>
              <a:gd name="T28" fmla="*/ 545 w 634"/>
              <a:gd name="T29" fmla="*/ 618 h 619"/>
              <a:gd name="T30" fmla="*/ 633 w 634"/>
              <a:gd name="T31" fmla="*/ 545 h 619"/>
              <a:gd name="T32" fmla="*/ 633 w 634"/>
              <a:gd name="T33" fmla="*/ 236 h 619"/>
              <a:gd name="T34" fmla="*/ 589 w 634"/>
              <a:gd name="T35" fmla="*/ 236 h 619"/>
              <a:gd name="T36" fmla="*/ 162 w 634"/>
              <a:gd name="T37" fmla="*/ 354 h 619"/>
              <a:gd name="T38" fmla="*/ 162 w 634"/>
              <a:gd name="T39" fmla="*/ 354 h 619"/>
              <a:gd name="T40" fmla="*/ 74 w 634"/>
              <a:gd name="T41" fmla="*/ 516 h 619"/>
              <a:gd name="T42" fmla="*/ 103 w 634"/>
              <a:gd name="T43" fmla="*/ 545 h 619"/>
              <a:gd name="T44" fmla="*/ 280 w 634"/>
              <a:gd name="T45" fmla="*/ 457 h 619"/>
              <a:gd name="T46" fmla="*/ 295 w 634"/>
              <a:gd name="T47" fmla="*/ 457 h 619"/>
              <a:gd name="T48" fmla="*/ 604 w 634"/>
              <a:gd name="T49" fmla="*/ 147 h 619"/>
              <a:gd name="T50" fmla="*/ 604 w 634"/>
              <a:gd name="T51" fmla="*/ 88 h 619"/>
              <a:gd name="T52" fmla="*/ 530 w 634"/>
              <a:gd name="T53" fmla="*/ 29 h 619"/>
              <a:gd name="T54" fmla="*/ 471 w 634"/>
              <a:gd name="T55" fmla="*/ 29 h 619"/>
              <a:gd name="T56" fmla="*/ 177 w 634"/>
              <a:gd name="T57" fmla="*/ 324 h 619"/>
              <a:gd name="T58" fmla="*/ 162 w 634"/>
              <a:gd name="T59" fmla="*/ 354 h 619"/>
              <a:gd name="T60" fmla="*/ 486 w 634"/>
              <a:gd name="T61" fmla="*/ 74 h 619"/>
              <a:gd name="T62" fmla="*/ 486 w 634"/>
              <a:gd name="T63" fmla="*/ 74 h 619"/>
              <a:gd name="T64" fmla="*/ 516 w 634"/>
              <a:gd name="T65" fmla="*/ 74 h 619"/>
              <a:gd name="T66" fmla="*/ 560 w 634"/>
              <a:gd name="T67" fmla="*/ 103 h 619"/>
              <a:gd name="T68" fmla="*/ 560 w 634"/>
              <a:gd name="T69" fmla="*/ 133 h 619"/>
              <a:gd name="T70" fmla="*/ 516 w 634"/>
              <a:gd name="T71" fmla="*/ 177 h 619"/>
              <a:gd name="T72" fmla="*/ 457 w 634"/>
              <a:gd name="T73" fmla="*/ 103 h 619"/>
              <a:gd name="T74" fmla="*/ 486 w 634"/>
              <a:gd name="T75" fmla="*/ 74 h 619"/>
              <a:gd name="T76" fmla="*/ 428 w 634"/>
              <a:gd name="T77" fmla="*/ 133 h 619"/>
              <a:gd name="T78" fmla="*/ 428 w 634"/>
              <a:gd name="T79" fmla="*/ 133 h 619"/>
              <a:gd name="T80" fmla="*/ 486 w 634"/>
              <a:gd name="T81" fmla="*/ 206 h 619"/>
              <a:gd name="T82" fmla="*/ 266 w 634"/>
              <a:gd name="T83" fmla="*/ 427 h 619"/>
              <a:gd name="T84" fmla="*/ 207 w 634"/>
              <a:gd name="T85" fmla="*/ 354 h 619"/>
              <a:gd name="T86" fmla="*/ 428 w 634"/>
              <a:gd name="T87" fmla="*/ 133 h 619"/>
              <a:gd name="T88" fmla="*/ 236 w 634"/>
              <a:gd name="T89" fmla="*/ 442 h 619"/>
              <a:gd name="T90" fmla="*/ 236 w 634"/>
              <a:gd name="T91" fmla="*/ 442 h 619"/>
              <a:gd name="T92" fmla="*/ 133 w 634"/>
              <a:gd name="T93" fmla="*/ 516 h 619"/>
              <a:gd name="T94" fmla="*/ 118 w 634"/>
              <a:gd name="T95" fmla="*/ 501 h 619"/>
              <a:gd name="T96" fmla="*/ 177 w 634"/>
              <a:gd name="T97" fmla="*/ 398 h 619"/>
              <a:gd name="T98" fmla="*/ 236 w 634"/>
              <a:gd name="T99" fmla="*/ 442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34" h="619">
                <a:moveTo>
                  <a:pt x="589" y="236"/>
                </a:moveTo>
                <a:lnTo>
                  <a:pt x="589" y="236"/>
                </a:lnTo>
                <a:cubicBezTo>
                  <a:pt x="589" y="545"/>
                  <a:pt x="589" y="545"/>
                  <a:pt x="589" y="545"/>
                </a:cubicBezTo>
                <a:cubicBezTo>
                  <a:pt x="589" y="559"/>
                  <a:pt x="575" y="589"/>
                  <a:pt x="545" y="589"/>
                </a:cubicBezTo>
                <a:cubicBezTo>
                  <a:pt x="89" y="589"/>
                  <a:pt x="89" y="589"/>
                  <a:pt x="89" y="589"/>
                </a:cubicBezTo>
                <a:cubicBezTo>
                  <a:pt x="59" y="589"/>
                  <a:pt x="45" y="559"/>
                  <a:pt x="45" y="545"/>
                </a:cubicBezTo>
                <a:cubicBezTo>
                  <a:pt x="45" y="74"/>
                  <a:pt x="45" y="74"/>
                  <a:pt x="45" y="74"/>
                </a:cubicBezTo>
                <a:cubicBezTo>
                  <a:pt x="45" y="59"/>
                  <a:pt x="59" y="29"/>
                  <a:pt x="89" y="29"/>
                </a:cubicBezTo>
                <a:cubicBezTo>
                  <a:pt x="398" y="29"/>
                  <a:pt x="398" y="29"/>
                  <a:pt x="398" y="29"/>
                </a:cubicBezTo>
                <a:cubicBezTo>
                  <a:pt x="398" y="0"/>
                  <a:pt x="398" y="0"/>
                  <a:pt x="398" y="0"/>
                </a:cubicBezTo>
                <a:cubicBezTo>
                  <a:pt x="89" y="0"/>
                  <a:pt x="89" y="0"/>
                  <a:pt x="89" y="0"/>
                </a:cubicBezTo>
                <a:cubicBezTo>
                  <a:pt x="45" y="0"/>
                  <a:pt x="0" y="29"/>
                  <a:pt x="0" y="74"/>
                </a:cubicBezTo>
                <a:cubicBezTo>
                  <a:pt x="0" y="545"/>
                  <a:pt x="0" y="545"/>
                  <a:pt x="0" y="545"/>
                </a:cubicBezTo>
                <a:cubicBezTo>
                  <a:pt x="0" y="589"/>
                  <a:pt x="45" y="618"/>
                  <a:pt x="89" y="618"/>
                </a:cubicBezTo>
                <a:cubicBezTo>
                  <a:pt x="545" y="618"/>
                  <a:pt x="545" y="618"/>
                  <a:pt x="545" y="618"/>
                </a:cubicBezTo>
                <a:cubicBezTo>
                  <a:pt x="589" y="618"/>
                  <a:pt x="633" y="589"/>
                  <a:pt x="633" y="545"/>
                </a:cubicBezTo>
                <a:cubicBezTo>
                  <a:pt x="633" y="236"/>
                  <a:pt x="633" y="236"/>
                  <a:pt x="633" y="236"/>
                </a:cubicBezTo>
                <a:lnTo>
                  <a:pt x="589" y="236"/>
                </a:lnTo>
                <a:close/>
                <a:moveTo>
                  <a:pt x="162" y="354"/>
                </a:moveTo>
                <a:lnTo>
                  <a:pt x="162" y="354"/>
                </a:lnTo>
                <a:cubicBezTo>
                  <a:pt x="74" y="516"/>
                  <a:pt x="74" y="516"/>
                  <a:pt x="74" y="516"/>
                </a:cubicBezTo>
                <a:cubicBezTo>
                  <a:pt x="74" y="545"/>
                  <a:pt x="89" y="559"/>
                  <a:pt x="103" y="545"/>
                </a:cubicBezTo>
                <a:cubicBezTo>
                  <a:pt x="280" y="457"/>
                  <a:pt x="280" y="457"/>
                  <a:pt x="280" y="457"/>
                </a:cubicBezTo>
                <a:lnTo>
                  <a:pt x="295" y="457"/>
                </a:lnTo>
                <a:cubicBezTo>
                  <a:pt x="604" y="147"/>
                  <a:pt x="604" y="147"/>
                  <a:pt x="604" y="147"/>
                </a:cubicBezTo>
                <a:cubicBezTo>
                  <a:pt x="619" y="133"/>
                  <a:pt x="619" y="103"/>
                  <a:pt x="604" y="88"/>
                </a:cubicBezTo>
                <a:cubicBezTo>
                  <a:pt x="530" y="29"/>
                  <a:pt x="530" y="29"/>
                  <a:pt x="530" y="29"/>
                </a:cubicBezTo>
                <a:cubicBezTo>
                  <a:pt x="516" y="15"/>
                  <a:pt x="486" y="15"/>
                  <a:pt x="471" y="29"/>
                </a:cubicBezTo>
                <a:cubicBezTo>
                  <a:pt x="177" y="324"/>
                  <a:pt x="177" y="324"/>
                  <a:pt x="177" y="324"/>
                </a:cubicBezTo>
                <a:cubicBezTo>
                  <a:pt x="162" y="339"/>
                  <a:pt x="162" y="339"/>
                  <a:pt x="162" y="354"/>
                </a:cubicBezTo>
                <a:close/>
                <a:moveTo>
                  <a:pt x="486" y="74"/>
                </a:moveTo>
                <a:lnTo>
                  <a:pt x="486" y="74"/>
                </a:lnTo>
                <a:cubicBezTo>
                  <a:pt x="501" y="59"/>
                  <a:pt x="516" y="59"/>
                  <a:pt x="516" y="74"/>
                </a:cubicBezTo>
                <a:cubicBezTo>
                  <a:pt x="560" y="103"/>
                  <a:pt x="560" y="103"/>
                  <a:pt x="560" y="103"/>
                </a:cubicBezTo>
                <a:cubicBezTo>
                  <a:pt x="575" y="118"/>
                  <a:pt x="575" y="133"/>
                  <a:pt x="560" y="133"/>
                </a:cubicBezTo>
                <a:cubicBezTo>
                  <a:pt x="516" y="177"/>
                  <a:pt x="516" y="177"/>
                  <a:pt x="516" y="177"/>
                </a:cubicBezTo>
                <a:cubicBezTo>
                  <a:pt x="457" y="103"/>
                  <a:pt x="457" y="103"/>
                  <a:pt x="457" y="103"/>
                </a:cubicBezTo>
                <a:lnTo>
                  <a:pt x="486" y="74"/>
                </a:lnTo>
                <a:close/>
                <a:moveTo>
                  <a:pt x="428" y="133"/>
                </a:moveTo>
                <a:lnTo>
                  <a:pt x="428" y="133"/>
                </a:lnTo>
                <a:cubicBezTo>
                  <a:pt x="486" y="206"/>
                  <a:pt x="486" y="206"/>
                  <a:pt x="486" y="206"/>
                </a:cubicBezTo>
                <a:cubicBezTo>
                  <a:pt x="266" y="427"/>
                  <a:pt x="266" y="427"/>
                  <a:pt x="266" y="427"/>
                </a:cubicBezTo>
                <a:cubicBezTo>
                  <a:pt x="251" y="398"/>
                  <a:pt x="207" y="368"/>
                  <a:pt x="207" y="354"/>
                </a:cubicBezTo>
                <a:lnTo>
                  <a:pt x="428" y="133"/>
                </a:lnTo>
                <a:close/>
                <a:moveTo>
                  <a:pt x="236" y="442"/>
                </a:moveTo>
                <a:lnTo>
                  <a:pt x="236" y="442"/>
                </a:lnTo>
                <a:cubicBezTo>
                  <a:pt x="133" y="516"/>
                  <a:pt x="133" y="516"/>
                  <a:pt x="133" y="516"/>
                </a:cubicBezTo>
                <a:cubicBezTo>
                  <a:pt x="118" y="516"/>
                  <a:pt x="118" y="501"/>
                  <a:pt x="118" y="501"/>
                </a:cubicBezTo>
                <a:cubicBezTo>
                  <a:pt x="177" y="398"/>
                  <a:pt x="177" y="398"/>
                  <a:pt x="177" y="398"/>
                </a:cubicBezTo>
                <a:lnTo>
                  <a:pt x="236" y="442"/>
                </a:lnTo>
                <a:close/>
              </a:path>
            </a:pathLst>
          </a:custGeom>
          <a:solidFill>
            <a:srgbClr val="FFFFFF"/>
          </a:solidFill>
          <a:ln>
            <a:noFill/>
          </a:ln>
          <a:effectLst/>
          <a:extLst>
            <a:ext uri="{91240B29-F687-4f45-9708-019B960494DF}"/>
            <a:ext uri="{AF507438-7753-43e0-B8FC-AC1667EBCBE1}"/>
          </a:extLst>
        </p:spPr>
        <p:txBody>
          <a:bodyPr wrap="none" lIns="91431" tIns="45716" rIns="91431" bIns="45716" anchor="ctr"/>
          <a:lstStyle/>
          <a:p>
            <a:pPr eaLnBrk="1" fontAlgn="auto" hangingPunct="1">
              <a:spcBef>
                <a:spcPts val="0"/>
              </a:spcBef>
              <a:spcAft>
                <a:spcPts val="0"/>
              </a:spcAft>
              <a:defRPr/>
            </a:pPr>
            <a:endParaRPr lang="en-US">
              <a:latin typeface="+mn-lt"/>
              <a:ea typeface="+mn-ea"/>
            </a:endParaRPr>
          </a:p>
        </p:txBody>
      </p:sp>
      <p:sp>
        <p:nvSpPr>
          <p:cNvPr id="14" name="Freeform 172">
            <a:extLst>
              <a:ext uri="{FF2B5EF4-FFF2-40B4-BE49-F238E27FC236}">
                <a16:creationId xmlns:a16="http://schemas.microsoft.com/office/drawing/2014/main" id="{0EB1096A-0292-544E-A259-D1FB7456F8B0}"/>
              </a:ext>
            </a:extLst>
          </p:cNvPr>
          <p:cNvSpPr>
            <a:spLocks noChangeArrowheads="1"/>
          </p:cNvSpPr>
          <p:nvPr/>
        </p:nvSpPr>
        <p:spPr bwMode="auto">
          <a:xfrm>
            <a:off x="863576" y="4075274"/>
            <a:ext cx="541715" cy="496678"/>
          </a:xfrm>
          <a:custGeom>
            <a:avLst/>
            <a:gdLst>
              <a:gd name="T0" fmla="*/ 589 w 619"/>
              <a:gd name="T1" fmla="*/ 118 h 620"/>
              <a:gd name="T2" fmla="*/ 589 w 619"/>
              <a:gd name="T3" fmla="*/ 118 h 620"/>
              <a:gd name="T4" fmla="*/ 530 w 619"/>
              <a:gd name="T5" fmla="*/ 177 h 620"/>
              <a:gd name="T6" fmla="*/ 457 w 619"/>
              <a:gd name="T7" fmla="*/ 177 h 620"/>
              <a:gd name="T8" fmla="*/ 457 w 619"/>
              <a:gd name="T9" fmla="*/ 89 h 620"/>
              <a:gd name="T10" fmla="*/ 500 w 619"/>
              <a:gd name="T11" fmla="*/ 30 h 620"/>
              <a:gd name="T12" fmla="*/ 294 w 619"/>
              <a:gd name="T13" fmla="*/ 74 h 620"/>
              <a:gd name="T14" fmla="*/ 250 w 619"/>
              <a:gd name="T15" fmla="*/ 265 h 620"/>
              <a:gd name="T16" fmla="*/ 44 w 619"/>
              <a:gd name="T17" fmla="*/ 471 h 620"/>
              <a:gd name="T18" fmla="*/ 44 w 619"/>
              <a:gd name="T19" fmla="*/ 589 h 620"/>
              <a:gd name="T20" fmla="*/ 147 w 619"/>
              <a:gd name="T21" fmla="*/ 589 h 620"/>
              <a:gd name="T22" fmla="*/ 368 w 619"/>
              <a:gd name="T23" fmla="*/ 368 h 620"/>
              <a:gd name="T24" fmla="*/ 545 w 619"/>
              <a:gd name="T25" fmla="*/ 324 h 620"/>
              <a:gd name="T26" fmla="*/ 589 w 619"/>
              <a:gd name="T27" fmla="*/ 118 h 620"/>
              <a:gd name="T28" fmla="*/ 530 w 619"/>
              <a:gd name="T29" fmla="*/ 295 h 620"/>
              <a:gd name="T30" fmla="*/ 530 w 619"/>
              <a:gd name="T31" fmla="*/ 295 h 620"/>
              <a:gd name="T32" fmla="*/ 353 w 619"/>
              <a:gd name="T33" fmla="*/ 324 h 620"/>
              <a:gd name="T34" fmla="*/ 118 w 619"/>
              <a:gd name="T35" fmla="*/ 560 h 620"/>
              <a:gd name="T36" fmla="*/ 74 w 619"/>
              <a:gd name="T37" fmla="*/ 560 h 620"/>
              <a:gd name="T38" fmla="*/ 74 w 619"/>
              <a:gd name="T39" fmla="*/ 501 h 620"/>
              <a:gd name="T40" fmla="*/ 294 w 619"/>
              <a:gd name="T41" fmla="*/ 265 h 620"/>
              <a:gd name="T42" fmla="*/ 324 w 619"/>
              <a:gd name="T43" fmla="*/ 103 h 620"/>
              <a:gd name="T44" fmla="*/ 427 w 619"/>
              <a:gd name="T45" fmla="*/ 59 h 620"/>
              <a:gd name="T46" fmla="*/ 427 w 619"/>
              <a:gd name="T47" fmla="*/ 206 h 620"/>
              <a:gd name="T48" fmla="*/ 559 w 619"/>
              <a:gd name="T49" fmla="*/ 206 h 620"/>
              <a:gd name="T50" fmla="*/ 530 w 619"/>
              <a:gd name="T51" fmla="*/ 295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19" h="620">
                <a:moveTo>
                  <a:pt x="589" y="118"/>
                </a:moveTo>
                <a:lnTo>
                  <a:pt x="589" y="118"/>
                </a:lnTo>
                <a:cubicBezTo>
                  <a:pt x="574" y="132"/>
                  <a:pt x="559" y="148"/>
                  <a:pt x="530" y="177"/>
                </a:cubicBezTo>
                <a:cubicBezTo>
                  <a:pt x="515" y="191"/>
                  <a:pt x="471" y="191"/>
                  <a:pt x="457" y="177"/>
                </a:cubicBezTo>
                <a:cubicBezTo>
                  <a:pt x="427" y="148"/>
                  <a:pt x="427" y="118"/>
                  <a:pt x="457" y="89"/>
                </a:cubicBezTo>
                <a:cubicBezTo>
                  <a:pt x="471" y="59"/>
                  <a:pt x="500" y="30"/>
                  <a:pt x="500" y="30"/>
                </a:cubicBezTo>
                <a:cubicBezTo>
                  <a:pt x="427" y="0"/>
                  <a:pt x="353" y="15"/>
                  <a:pt x="294" y="74"/>
                </a:cubicBezTo>
                <a:cubicBezTo>
                  <a:pt x="250" y="118"/>
                  <a:pt x="236" y="191"/>
                  <a:pt x="250" y="265"/>
                </a:cubicBezTo>
                <a:cubicBezTo>
                  <a:pt x="44" y="471"/>
                  <a:pt x="44" y="471"/>
                  <a:pt x="44" y="471"/>
                </a:cubicBezTo>
                <a:cubicBezTo>
                  <a:pt x="0" y="501"/>
                  <a:pt x="0" y="560"/>
                  <a:pt x="44" y="589"/>
                </a:cubicBezTo>
                <a:cubicBezTo>
                  <a:pt x="74" y="619"/>
                  <a:pt x="118" y="619"/>
                  <a:pt x="147" y="589"/>
                </a:cubicBezTo>
                <a:cubicBezTo>
                  <a:pt x="368" y="368"/>
                  <a:pt x="368" y="368"/>
                  <a:pt x="368" y="368"/>
                </a:cubicBezTo>
                <a:cubicBezTo>
                  <a:pt x="427" y="398"/>
                  <a:pt x="500" y="383"/>
                  <a:pt x="545" y="324"/>
                </a:cubicBezTo>
                <a:cubicBezTo>
                  <a:pt x="603" y="280"/>
                  <a:pt x="618" y="191"/>
                  <a:pt x="589" y="118"/>
                </a:cubicBezTo>
                <a:close/>
                <a:moveTo>
                  <a:pt x="530" y="295"/>
                </a:moveTo>
                <a:lnTo>
                  <a:pt x="530" y="295"/>
                </a:lnTo>
                <a:cubicBezTo>
                  <a:pt x="471" y="339"/>
                  <a:pt x="412" y="353"/>
                  <a:pt x="353" y="324"/>
                </a:cubicBezTo>
                <a:cubicBezTo>
                  <a:pt x="118" y="560"/>
                  <a:pt x="118" y="560"/>
                  <a:pt x="118" y="560"/>
                </a:cubicBezTo>
                <a:cubicBezTo>
                  <a:pt x="103" y="574"/>
                  <a:pt x="88" y="574"/>
                  <a:pt x="74" y="560"/>
                </a:cubicBezTo>
                <a:cubicBezTo>
                  <a:pt x="44" y="545"/>
                  <a:pt x="44" y="515"/>
                  <a:pt x="74" y="501"/>
                </a:cubicBezTo>
                <a:cubicBezTo>
                  <a:pt x="294" y="265"/>
                  <a:pt x="294" y="265"/>
                  <a:pt x="294" y="265"/>
                </a:cubicBezTo>
                <a:cubicBezTo>
                  <a:pt x="265" y="221"/>
                  <a:pt x="280" y="148"/>
                  <a:pt x="324" y="103"/>
                </a:cubicBezTo>
                <a:cubicBezTo>
                  <a:pt x="353" y="74"/>
                  <a:pt x="383" y="59"/>
                  <a:pt x="427" y="59"/>
                </a:cubicBezTo>
                <a:cubicBezTo>
                  <a:pt x="383" y="103"/>
                  <a:pt x="383" y="162"/>
                  <a:pt x="427" y="206"/>
                </a:cubicBezTo>
                <a:cubicBezTo>
                  <a:pt x="457" y="236"/>
                  <a:pt x="530" y="236"/>
                  <a:pt x="559" y="206"/>
                </a:cubicBezTo>
                <a:cubicBezTo>
                  <a:pt x="559" y="236"/>
                  <a:pt x="545" y="280"/>
                  <a:pt x="530" y="295"/>
                </a:cubicBezTo>
                <a:close/>
              </a:path>
            </a:pathLst>
          </a:custGeom>
          <a:solidFill>
            <a:srgbClr val="FFFFFF"/>
          </a:solidFill>
          <a:ln>
            <a:noFill/>
          </a:ln>
          <a:effectLst/>
          <a:extLst>
            <a:ext uri="{91240B29-F687-4f45-9708-019B960494DF}"/>
            <a:ext uri="{AF507438-7753-43e0-B8FC-AC1667EBCBE1}"/>
          </a:extLst>
        </p:spPr>
        <p:txBody>
          <a:bodyPr wrap="none" lIns="91431" tIns="45716" rIns="91431" bIns="45716" anchor="ctr"/>
          <a:lstStyle/>
          <a:p>
            <a:pPr>
              <a:defRPr/>
            </a:pPr>
            <a:endParaRPr lang="en-US">
              <a:solidFill>
                <a:prstClr val="black"/>
              </a:solidFill>
              <a:ea typeface="ＭＳ Ｐゴシック" panose="020B0600070205080204" pitchFamily="34" charset="-128"/>
            </a:endParaRPr>
          </a:p>
        </p:txBody>
      </p:sp>
      <p:sp>
        <p:nvSpPr>
          <p:cNvPr id="16" name="Freeform 204">
            <a:extLst>
              <a:ext uri="{FF2B5EF4-FFF2-40B4-BE49-F238E27FC236}">
                <a16:creationId xmlns:a16="http://schemas.microsoft.com/office/drawing/2014/main" id="{DED17FC7-3B62-C247-A905-AD495590F8DB}"/>
              </a:ext>
            </a:extLst>
          </p:cNvPr>
          <p:cNvSpPr>
            <a:spLocks noChangeArrowheads="1"/>
          </p:cNvSpPr>
          <p:nvPr/>
        </p:nvSpPr>
        <p:spPr bwMode="auto">
          <a:xfrm>
            <a:off x="881910" y="5303636"/>
            <a:ext cx="600817" cy="546197"/>
          </a:xfrm>
          <a:custGeom>
            <a:avLst/>
            <a:gdLst>
              <a:gd name="T0" fmla="*/ 309 w 634"/>
              <a:gd name="T1" fmla="*/ 398 h 634"/>
              <a:gd name="T2" fmla="*/ 309 w 634"/>
              <a:gd name="T3" fmla="*/ 398 h 634"/>
              <a:gd name="T4" fmla="*/ 338 w 634"/>
              <a:gd name="T5" fmla="*/ 368 h 634"/>
              <a:gd name="T6" fmla="*/ 338 w 634"/>
              <a:gd name="T7" fmla="*/ 132 h 634"/>
              <a:gd name="T8" fmla="*/ 309 w 634"/>
              <a:gd name="T9" fmla="*/ 118 h 634"/>
              <a:gd name="T10" fmla="*/ 294 w 634"/>
              <a:gd name="T11" fmla="*/ 132 h 634"/>
              <a:gd name="T12" fmla="*/ 294 w 634"/>
              <a:gd name="T13" fmla="*/ 368 h 634"/>
              <a:gd name="T14" fmla="*/ 309 w 634"/>
              <a:gd name="T15" fmla="*/ 398 h 634"/>
              <a:gd name="T16" fmla="*/ 426 w 634"/>
              <a:gd name="T17" fmla="*/ 398 h 634"/>
              <a:gd name="T18" fmla="*/ 426 w 634"/>
              <a:gd name="T19" fmla="*/ 398 h 634"/>
              <a:gd name="T20" fmla="*/ 456 w 634"/>
              <a:gd name="T21" fmla="*/ 368 h 634"/>
              <a:gd name="T22" fmla="*/ 456 w 634"/>
              <a:gd name="T23" fmla="*/ 191 h 634"/>
              <a:gd name="T24" fmla="*/ 426 w 634"/>
              <a:gd name="T25" fmla="*/ 177 h 634"/>
              <a:gd name="T26" fmla="*/ 412 w 634"/>
              <a:gd name="T27" fmla="*/ 191 h 634"/>
              <a:gd name="T28" fmla="*/ 412 w 634"/>
              <a:gd name="T29" fmla="*/ 368 h 634"/>
              <a:gd name="T30" fmla="*/ 426 w 634"/>
              <a:gd name="T31" fmla="*/ 398 h 634"/>
              <a:gd name="T32" fmla="*/ 191 w 634"/>
              <a:gd name="T33" fmla="*/ 398 h 634"/>
              <a:gd name="T34" fmla="*/ 191 w 634"/>
              <a:gd name="T35" fmla="*/ 398 h 634"/>
              <a:gd name="T36" fmla="*/ 221 w 634"/>
              <a:gd name="T37" fmla="*/ 368 h 634"/>
              <a:gd name="T38" fmla="*/ 221 w 634"/>
              <a:gd name="T39" fmla="*/ 294 h 634"/>
              <a:gd name="T40" fmla="*/ 191 w 634"/>
              <a:gd name="T41" fmla="*/ 280 h 634"/>
              <a:gd name="T42" fmla="*/ 176 w 634"/>
              <a:gd name="T43" fmla="*/ 294 h 634"/>
              <a:gd name="T44" fmla="*/ 176 w 634"/>
              <a:gd name="T45" fmla="*/ 368 h 634"/>
              <a:gd name="T46" fmla="*/ 191 w 634"/>
              <a:gd name="T47" fmla="*/ 398 h 634"/>
              <a:gd name="T48" fmla="*/ 0 w 634"/>
              <a:gd name="T49" fmla="*/ 0 h 634"/>
              <a:gd name="T50" fmla="*/ 0 w 634"/>
              <a:gd name="T51" fmla="*/ 0 h 634"/>
              <a:gd name="T52" fmla="*/ 0 w 634"/>
              <a:gd name="T53" fmla="*/ 44 h 634"/>
              <a:gd name="T54" fmla="*/ 44 w 634"/>
              <a:gd name="T55" fmla="*/ 44 h 634"/>
              <a:gd name="T56" fmla="*/ 44 w 634"/>
              <a:gd name="T57" fmla="*/ 412 h 634"/>
              <a:gd name="T58" fmla="*/ 117 w 634"/>
              <a:gd name="T59" fmla="*/ 486 h 634"/>
              <a:gd name="T60" fmla="*/ 235 w 634"/>
              <a:gd name="T61" fmla="*/ 486 h 634"/>
              <a:gd name="T62" fmla="*/ 162 w 634"/>
              <a:gd name="T63" fmla="*/ 633 h 634"/>
              <a:gd name="T64" fmla="*/ 221 w 634"/>
              <a:gd name="T65" fmla="*/ 633 h 634"/>
              <a:gd name="T66" fmla="*/ 294 w 634"/>
              <a:gd name="T67" fmla="*/ 486 h 634"/>
              <a:gd name="T68" fmla="*/ 338 w 634"/>
              <a:gd name="T69" fmla="*/ 486 h 634"/>
              <a:gd name="T70" fmla="*/ 412 w 634"/>
              <a:gd name="T71" fmla="*/ 633 h 634"/>
              <a:gd name="T72" fmla="*/ 471 w 634"/>
              <a:gd name="T73" fmla="*/ 633 h 634"/>
              <a:gd name="T74" fmla="*/ 397 w 634"/>
              <a:gd name="T75" fmla="*/ 486 h 634"/>
              <a:gd name="T76" fmla="*/ 515 w 634"/>
              <a:gd name="T77" fmla="*/ 486 h 634"/>
              <a:gd name="T78" fmla="*/ 588 w 634"/>
              <a:gd name="T79" fmla="*/ 412 h 634"/>
              <a:gd name="T80" fmla="*/ 588 w 634"/>
              <a:gd name="T81" fmla="*/ 44 h 634"/>
              <a:gd name="T82" fmla="*/ 633 w 634"/>
              <a:gd name="T83" fmla="*/ 44 h 634"/>
              <a:gd name="T84" fmla="*/ 633 w 634"/>
              <a:gd name="T85" fmla="*/ 0 h 634"/>
              <a:gd name="T86" fmla="*/ 0 w 634"/>
              <a:gd name="T87" fmla="*/ 0 h 634"/>
              <a:gd name="T88" fmla="*/ 544 w 634"/>
              <a:gd name="T89" fmla="*/ 412 h 634"/>
              <a:gd name="T90" fmla="*/ 544 w 634"/>
              <a:gd name="T91" fmla="*/ 412 h 634"/>
              <a:gd name="T92" fmla="*/ 515 w 634"/>
              <a:gd name="T93" fmla="*/ 456 h 634"/>
              <a:gd name="T94" fmla="*/ 117 w 634"/>
              <a:gd name="T95" fmla="*/ 456 h 634"/>
              <a:gd name="T96" fmla="*/ 73 w 634"/>
              <a:gd name="T97" fmla="*/ 412 h 634"/>
              <a:gd name="T98" fmla="*/ 73 w 634"/>
              <a:gd name="T99" fmla="*/ 44 h 634"/>
              <a:gd name="T100" fmla="*/ 544 w 634"/>
              <a:gd name="T101" fmla="*/ 44 h 634"/>
              <a:gd name="T102" fmla="*/ 544 w 634"/>
              <a:gd name="T103" fmla="*/ 412 h 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34" h="634">
                <a:moveTo>
                  <a:pt x="309" y="398"/>
                </a:moveTo>
                <a:lnTo>
                  <a:pt x="309" y="398"/>
                </a:lnTo>
                <a:cubicBezTo>
                  <a:pt x="324" y="398"/>
                  <a:pt x="338" y="383"/>
                  <a:pt x="338" y="368"/>
                </a:cubicBezTo>
                <a:cubicBezTo>
                  <a:pt x="338" y="132"/>
                  <a:pt x="338" y="132"/>
                  <a:pt x="338" y="132"/>
                </a:cubicBezTo>
                <a:cubicBezTo>
                  <a:pt x="338" y="132"/>
                  <a:pt x="324" y="118"/>
                  <a:pt x="309" y="118"/>
                </a:cubicBezTo>
                <a:lnTo>
                  <a:pt x="294" y="132"/>
                </a:lnTo>
                <a:cubicBezTo>
                  <a:pt x="294" y="368"/>
                  <a:pt x="294" y="368"/>
                  <a:pt x="294" y="368"/>
                </a:cubicBezTo>
                <a:cubicBezTo>
                  <a:pt x="294" y="383"/>
                  <a:pt x="309" y="398"/>
                  <a:pt x="309" y="398"/>
                </a:cubicBezTo>
                <a:close/>
                <a:moveTo>
                  <a:pt x="426" y="398"/>
                </a:moveTo>
                <a:lnTo>
                  <a:pt x="426" y="398"/>
                </a:lnTo>
                <a:cubicBezTo>
                  <a:pt x="442" y="398"/>
                  <a:pt x="456" y="383"/>
                  <a:pt x="456" y="368"/>
                </a:cubicBezTo>
                <a:cubicBezTo>
                  <a:pt x="456" y="191"/>
                  <a:pt x="456" y="191"/>
                  <a:pt x="456" y="191"/>
                </a:cubicBezTo>
                <a:cubicBezTo>
                  <a:pt x="456" y="191"/>
                  <a:pt x="442" y="177"/>
                  <a:pt x="426" y="177"/>
                </a:cubicBezTo>
                <a:lnTo>
                  <a:pt x="412" y="191"/>
                </a:lnTo>
                <a:cubicBezTo>
                  <a:pt x="412" y="368"/>
                  <a:pt x="412" y="368"/>
                  <a:pt x="412" y="368"/>
                </a:cubicBezTo>
                <a:cubicBezTo>
                  <a:pt x="412" y="383"/>
                  <a:pt x="426" y="398"/>
                  <a:pt x="426" y="398"/>
                </a:cubicBezTo>
                <a:close/>
                <a:moveTo>
                  <a:pt x="191" y="398"/>
                </a:moveTo>
                <a:lnTo>
                  <a:pt x="191" y="398"/>
                </a:lnTo>
                <a:cubicBezTo>
                  <a:pt x="206" y="398"/>
                  <a:pt x="221" y="383"/>
                  <a:pt x="221" y="368"/>
                </a:cubicBezTo>
                <a:cubicBezTo>
                  <a:pt x="221" y="294"/>
                  <a:pt x="221" y="294"/>
                  <a:pt x="221" y="294"/>
                </a:cubicBezTo>
                <a:cubicBezTo>
                  <a:pt x="221" y="280"/>
                  <a:pt x="206" y="280"/>
                  <a:pt x="191" y="280"/>
                </a:cubicBezTo>
                <a:cubicBezTo>
                  <a:pt x="191" y="280"/>
                  <a:pt x="176" y="280"/>
                  <a:pt x="176" y="294"/>
                </a:cubicBezTo>
                <a:cubicBezTo>
                  <a:pt x="176" y="368"/>
                  <a:pt x="176" y="368"/>
                  <a:pt x="176" y="368"/>
                </a:cubicBezTo>
                <a:cubicBezTo>
                  <a:pt x="176" y="383"/>
                  <a:pt x="191" y="398"/>
                  <a:pt x="191" y="398"/>
                </a:cubicBezTo>
                <a:close/>
                <a:moveTo>
                  <a:pt x="0" y="0"/>
                </a:moveTo>
                <a:lnTo>
                  <a:pt x="0" y="0"/>
                </a:lnTo>
                <a:cubicBezTo>
                  <a:pt x="0" y="44"/>
                  <a:pt x="0" y="44"/>
                  <a:pt x="0" y="44"/>
                </a:cubicBezTo>
                <a:cubicBezTo>
                  <a:pt x="44" y="44"/>
                  <a:pt x="44" y="44"/>
                  <a:pt x="44" y="44"/>
                </a:cubicBezTo>
                <a:cubicBezTo>
                  <a:pt x="44" y="73"/>
                  <a:pt x="44" y="412"/>
                  <a:pt x="44" y="412"/>
                </a:cubicBezTo>
                <a:cubicBezTo>
                  <a:pt x="44" y="456"/>
                  <a:pt x="73" y="486"/>
                  <a:pt x="117" y="486"/>
                </a:cubicBezTo>
                <a:cubicBezTo>
                  <a:pt x="235" y="486"/>
                  <a:pt x="235" y="486"/>
                  <a:pt x="235" y="486"/>
                </a:cubicBezTo>
                <a:cubicBezTo>
                  <a:pt x="162" y="633"/>
                  <a:pt x="162" y="633"/>
                  <a:pt x="162" y="633"/>
                </a:cubicBezTo>
                <a:cubicBezTo>
                  <a:pt x="221" y="633"/>
                  <a:pt x="221" y="633"/>
                  <a:pt x="221" y="633"/>
                </a:cubicBezTo>
                <a:cubicBezTo>
                  <a:pt x="294" y="486"/>
                  <a:pt x="294" y="486"/>
                  <a:pt x="294" y="486"/>
                </a:cubicBezTo>
                <a:cubicBezTo>
                  <a:pt x="338" y="486"/>
                  <a:pt x="338" y="486"/>
                  <a:pt x="338" y="486"/>
                </a:cubicBezTo>
                <a:cubicBezTo>
                  <a:pt x="412" y="633"/>
                  <a:pt x="412" y="633"/>
                  <a:pt x="412" y="633"/>
                </a:cubicBezTo>
                <a:cubicBezTo>
                  <a:pt x="471" y="633"/>
                  <a:pt x="471" y="633"/>
                  <a:pt x="471" y="633"/>
                </a:cubicBezTo>
                <a:cubicBezTo>
                  <a:pt x="397" y="486"/>
                  <a:pt x="397" y="486"/>
                  <a:pt x="397" y="486"/>
                </a:cubicBezTo>
                <a:cubicBezTo>
                  <a:pt x="515" y="486"/>
                  <a:pt x="515" y="486"/>
                  <a:pt x="515" y="486"/>
                </a:cubicBezTo>
                <a:cubicBezTo>
                  <a:pt x="559" y="486"/>
                  <a:pt x="588" y="456"/>
                  <a:pt x="588" y="412"/>
                </a:cubicBezTo>
                <a:cubicBezTo>
                  <a:pt x="588" y="412"/>
                  <a:pt x="588" y="73"/>
                  <a:pt x="588" y="44"/>
                </a:cubicBezTo>
                <a:cubicBezTo>
                  <a:pt x="633" y="44"/>
                  <a:pt x="633" y="44"/>
                  <a:pt x="633" y="44"/>
                </a:cubicBezTo>
                <a:cubicBezTo>
                  <a:pt x="633" y="0"/>
                  <a:pt x="633" y="0"/>
                  <a:pt x="633" y="0"/>
                </a:cubicBezTo>
                <a:lnTo>
                  <a:pt x="0" y="0"/>
                </a:lnTo>
                <a:close/>
                <a:moveTo>
                  <a:pt x="544" y="412"/>
                </a:moveTo>
                <a:lnTo>
                  <a:pt x="544" y="412"/>
                </a:lnTo>
                <a:cubicBezTo>
                  <a:pt x="544" y="442"/>
                  <a:pt x="530" y="456"/>
                  <a:pt x="515" y="456"/>
                </a:cubicBezTo>
                <a:cubicBezTo>
                  <a:pt x="117" y="456"/>
                  <a:pt x="117" y="456"/>
                  <a:pt x="117" y="456"/>
                </a:cubicBezTo>
                <a:cubicBezTo>
                  <a:pt x="88" y="456"/>
                  <a:pt x="73" y="442"/>
                  <a:pt x="73" y="412"/>
                </a:cubicBezTo>
                <a:cubicBezTo>
                  <a:pt x="73" y="412"/>
                  <a:pt x="73" y="59"/>
                  <a:pt x="73" y="44"/>
                </a:cubicBezTo>
                <a:cubicBezTo>
                  <a:pt x="544" y="44"/>
                  <a:pt x="544" y="44"/>
                  <a:pt x="544" y="44"/>
                </a:cubicBezTo>
                <a:cubicBezTo>
                  <a:pt x="544" y="73"/>
                  <a:pt x="544" y="412"/>
                  <a:pt x="544" y="412"/>
                </a:cubicBezTo>
                <a:close/>
              </a:path>
            </a:pathLst>
          </a:custGeom>
          <a:solidFill>
            <a:srgbClr val="FFFFFF"/>
          </a:solidFill>
          <a:ln>
            <a:noFill/>
          </a:ln>
          <a:effectLst/>
          <a:extLst>
            <a:ext uri="{91240B29-F687-4f45-9708-019B960494DF}"/>
            <a:ext uri="{AF507438-7753-43e0-B8FC-AC1667EBCBE1}"/>
          </a:extLst>
        </p:spPr>
        <p:txBody>
          <a:bodyPr wrap="none" lIns="91431" tIns="45716" rIns="91431" bIns="45716" anchor="ctr"/>
          <a:lstStyle/>
          <a:p>
            <a:pPr>
              <a:defRPr/>
            </a:pPr>
            <a:endParaRPr lang="en-US">
              <a:solidFill>
                <a:prstClr val="black"/>
              </a:solidFill>
              <a:ea typeface="ＭＳ Ｐゴシック" panose="020B0600070205080204" pitchFamily="34" charset="-128"/>
            </a:endParaRPr>
          </a:p>
        </p:txBody>
      </p:sp>
      <p:sp>
        <p:nvSpPr>
          <p:cNvPr id="20" name="Freeform 176">
            <a:extLst>
              <a:ext uri="{FF2B5EF4-FFF2-40B4-BE49-F238E27FC236}">
                <a16:creationId xmlns:a16="http://schemas.microsoft.com/office/drawing/2014/main" id="{EE0075DC-59B5-A44E-8E0A-4675CAFB46F0}"/>
              </a:ext>
            </a:extLst>
          </p:cNvPr>
          <p:cNvSpPr>
            <a:spLocks noChangeArrowheads="1"/>
          </p:cNvSpPr>
          <p:nvPr/>
        </p:nvSpPr>
        <p:spPr bwMode="auto">
          <a:xfrm rot="10800000" flipV="1">
            <a:off x="863575" y="6634450"/>
            <a:ext cx="541716" cy="654624"/>
          </a:xfrm>
          <a:custGeom>
            <a:avLst/>
            <a:gdLst>
              <a:gd name="T0" fmla="*/ 354 w 428"/>
              <a:gd name="T1" fmla="*/ 324 h 634"/>
              <a:gd name="T2" fmla="*/ 354 w 428"/>
              <a:gd name="T3" fmla="*/ 324 h 634"/>
              <a:gd name="T4" fmla="*/ 398 w 428"/>
              <a:gd name="T5" fmla="*/ 191 h 634"/>
              <a:gd name="T6" fmla="*/ 221 w 428"/>
              <a:gd name="T7" fmla="*/ 0 h 634"/>
              <a:gd name="T8" fmla="*/ 45 w 428"/>
              <a:gd name="T9" fmla="*/ 191 h 634"/>
              <a:gd name="T10" fmla="*/ 74 w 428"/>
              <a:gd name="T11" fmla="*/ 324 h 634"/>
              <a:gd name="T12" fmla="*/ 0 w 428"/>
              <a:gd name="T13" fmla="*/ 427 h 634"/>
              <a:gd name="T14" fmla="*/ 0 w 428"/>
              <a:gd name="T15" fmla="*/ 515 h 634"/>
              <a:gd name="T16" fmla="*/ 118 w 428"/>
              <a:gd name="T17" fmla="*/ 633 h 634"/>
              <a:gd name="T18" fmla="*/ 309 w 428"/>
              <a:gd name="T19" fmla="*/ 633 h 634"/>
              <a:gd name="T20" fmla="*/ 427 w 428"/>
              <a:gd name="T21" fmla="*/ 515 h 634"/>
              <a:gd name="T22" fmla="*/ 427 w 428"/>
              <a:gd name="T23" fmla="*/ 427 h 634"/>
              <a:gd name="T24" fmla="*/ 354 w 428"/>
              <a:gd name="T25" fmla="*/ 324 h 634"/>
              <a:gd name="T26" fmla="*/ 74 w 428"/>
              <a:gd name="T27" fmla="*/ 191 h 634"/>
              <a:gd name="T28" fmla="*/ 74 w 428"/>
              <a:gd name="T29" fmla="*/ 191 h 634"/>
              <a:gd name="T30" fmla="*/ 221 w 428"/>
              <a:gd name="T31" fmla="*/ 44 h 634"/>
              <a:gd name="T32" fmla="*/ 354 w 428"/>
              <a:gd name="T33" fmla="*/ 191 h 634"/>
              <a:gd name="T34" fmla="*/ 221 w 428"/>
              <a:gd name="T35" fmla="*/ 353 h 634"/>
              <a:gd name="T36" fmla="*/ 74 w 428"/>
              <a:gd name="T37" fmla="*/ 191 h 634"/>
              <a:gd name="T38" fmla="*/ 398 w 428"/>
              <a:gd name="T39" fmla="*/ 501 h 634"/>
              <a:gd name="T40" fmla="*/ 398 w 428"/>
              <a:gd name="T41" fmla="*/ 501 h 634"/>
              <a:gd name="T42" fmla="*/ 295 w 428"/>
              <a:gd name="T43" fmla="*/ 589 h 634"/>
              <a:gd name="T44" fmla="*/ 133 w 428"/>
              <a:gd name="T45" fmla="*/ 589 h 634"/>
              <a:gd name="T46" fmla="*/ 45 w 428"/>
              <a:gd name="T47" fmla="*/ 501 h 634"/>
              <a:gd name="T48" fmla="*/ 45 w 428"/>
              <a:gd name="T49" fmla="*/ 442 h 634"/>
              <a:gd name="T50" fmla="*/ 118 w 428"/>
              <a:gd name="T51" fmla="*/ 353 h 634"/>
              <a:gd name="T52" fmla="*/ 221 w 428"/>
              <a:gd name="T53" fmla="*/ 398 h 634"/>
              <a:gd name="T54" fmla="*/ 325 w 428"/>
              <a:gd name="T55" fmla="*/ 353 h 634"/>
              <a:gd name="T56" fmla="*/ 398 w 428"/>
              <a:gd name="T57" fmla="*/ 442 h 634"/>
              <a:gd name="T58" fmla="*/ 398 w 428"/>
              <a:gd name="T59" fmla="*/ 501 h 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8" h="634">
                <a:moveTo>
                  <a:pt x="354" y="324"/>
                </a:moveTo>
                <a:lnTo>
                  <a:pt x="354" y="324"/>
                </a:lnTo>
                <a:cubicBezTo>
                  <a:pt x="383" y="280"/>
                  <a:pt x="398" y="250"/>
                  <a:pt x="398" y="191"/>
                </a:cubicBezTo>
                <a:cubicBezTo>
                  <a:pt x="398" y="89"/>
                  <a:pt x="309" y="0"/>
                  <a:pt x="221" y="0"/>
                </a:cubicBezTo>
                <a:cubicBezTo>
                  <a:pt x="118" y="0"/>
                  <a:pt x="45" y="89"/>
                  <a:pt x="45" y="191"/>
                </a:cubicBezTo>
                <a:cubicBezTo>
                  <a:pt x="45" y="250"/>
                  <a:pt x="59" y="280"/>
                  <a:pt x="74" y="324"/>
                </a:cubicBezTo>
                <a:cubicBezTo>
                  <a:pt x="30" y="339"/>
                  <a:pt x="0" y="383"/>
                  <a:pt x="0" y="427"/>
                </a:cubicBezTo>
                <a:cubicBezTo>
                  <a:pt x="0" y="515"/>
                  <a:pt x="0" y="515"/>
                  <a:pt x="0" y="515"/>
                </a:cubicBezTo>
                <a:cubicBezTo>
                  <a:pt x="0" y="574"/>
                  <a:pt x="59" y="633"/>
                  <a:pt x="118" y="633"/>
                </a:cubicBezTo>
                <a:cubicBezTo>
                  <a:pt x="309" y="633"/>
                  <a:pt x="309" y="633"/>
                  <a:pt x="309" y="633"/>
                </a:cubicBezTo>
                <a:cubicBezTo>
                  <a:pt x="383" y="633"/>
                  <a:pt x="427" y="574"/>
                  <a:pt x="427" y="515"/>
                </a:cubicBezTo>
                <a:cubicBezTo>
                  <a:pt x="427" y="427"/>
                  <a:pt x="427" y="427"/>
                  <a:pt x="427" y="427"/>
                </a:cubicBezTo>
                <a:cubicBezTo>
                  <a:pt x="427" y="383"/>
                  <a:pt x="398" y="339"/>
                  <a:pt x="354" y="324"/>
                </a:cubicBezTo>
                <a:close/>
                <a:moveTo>
                  <a:pt x="74" y="191"/>
                </a:moveTo>
                <a:lnTo>
                  <a:pt x="74" y="191"/>
                </a:lnTo>
                <a:cubicBezTo>
                  <a:pt x="74" y="103"/>
                  <a:pt x="148" y="44"/>
                  <a:pt x="221" y="44"/>
                </a:cubicBezTo>
                <a:cubicBezTo>
                  <a:pt x="295" y="44"/>
                  <a:pt x="354" y="103"/>
                  <a:pt x="354" y="191"/>
                </a:cubicBezTo>
                <a:cubicBezTo>
                  <a:pt x="354" y="280"/>
                  <a:pt x="295" y="353"/>
                  <a:pt x="221" y="353"/>
                </a:cubicBezTo>
                <a:cubicBezTo>
                  <a:pt x="148" y="353"/>
                  <a:pt x="74" y="280"/>
                  <a:pt x="74" y="191"/>
                </a:cubicBezTo>
                <a:close/>
                <a:moveTo>
                  <a:pt x="398" y="501"/>
                </a:moveTo>
                <a:lnTo>
                  <a:pt x="398" y="501"/>
                </a:lnTo>
                <a:cubicBezTo>
                  <a:pt x="398" y="545"/>
                  <a:pt x="354" y="589"/>
                  <a:pt x="295" y="589"/>
                </a:cubicBezTo>
                <a:cubicBezTo>
                  <a:pt x="133" y="589"/>
                  <a:pt x="133" y="589"/>
                  <a:pt x="133" y="589"/>
                </a:cubicBezTo>
                <a:cubicBezTo>
                  <a:pt x="89" y="589"/>
                  <a:pt x="45" y="545"/>
                  <a:pt x="45" y="501"/>
                </a:cubicBezTo>
                <a:cubicBezTo>
                  <a:pt x="45" y="442"/>
                  <a:pt x="45" y="442"/>
                  <a:pt x="45" y="442"/>
                </a:cubicBezTo>
                <a:cubicBezTo>
                  <a:pt x="45" y="398"/>
                  <a:pt x="74" y="368"/>
                  <a:pt x="118" y="353"/>
                </a:cubicBezTo>
                <a:cubicBezTo>
                  <a:pt x="148" y="383"/>
                  <a:pt x="177" y="398"/>
                  <a:pt x="221" y="398"/>
                </a:cubicBezTo>
                <a:cubicBezTo>
                  <a:pt x="251" y="398"/>
                  <a:pt x="295" y="383"/>
                  <a:pt x="325" y="353"/>
                </a:cubicBezTo>
                <a:cubicBezTo>
                  <a:pt x="368" y="368"/>
                  <a:pt x="398" y="398"/>
                  <a:pt x="398" y="442"/>
                </a:cubicBezTo>
                <a:lnTo>
                  <a:pt x="398" y="501"/>
                </a:lnTo>
                <a:close/>
              </a:path>
            </a:pathLst>
          </a:custGeom>
          <a:solidFill>
            <a:srgbClr val="FFFFFF"/>
          </a:solidFill>
          <a:ln>
            <a:noFill/>
          </a:ln>
          <a:effectLst/>
          <a:extLst>
            <a:ext uri="{91240B29-F687-4f45-9708-019B960494DF}"/>
            <a:ext uri="{AF507438-7753-43e0-B8FC-AC1667EBCBE1}"/>
          </a:extLst>
        </p:spPr>
        <p:txBody>
          <a:bodyPr wrap="none" lIns="91431" tIns="45716" rIns="91431" bIns="45716" anchor="ctr"/>
          <a:lstStyle/>
          <a:p>
            <a:pPr>
              <a:defRPr/>
            </a:pPr>
            <a:endParaRPr lang="en-US">
              <a:solidFill>
                <a:prstClr val="black"/>
              </a:solidFill>
              <a:ea typeface="ＭＳ Ｐゴシック" panose="020B0600070205080204" pitchFamily="34" charset="-128"/>
            </a:endParaRPr>
          </a:p>
        </p:txBody>
      </p:sp>
      <p:sp>
        <p:nvSpPr>
          <p:cNvPr id="29" name="Freeform 179">
            <a:extLst>
              <a:ext uri="{FF2B5EF4-FFF2-40B4-BE49-F238E27FC236}">
                <a16:creationId xmlns:a16="http://schemas.microsoft.com/office/drawing/2014/main" id="{C6B3EF10-03F1-764C-A9BD-4879E0DE8206}"/>
              </a:ext>
            </a:extLst>
          </p:cNvPr>
          <p:cNvSpPr>
            <a:spLocks noChangeArrowheads="1"/>
          </p:cNvSpPr>
          <p:nvPr/>
        </p:nvSpPr>
        <p:spPr bwMode="auto">
          <a:xfrm>
            <a:off x="887698" y="8073690"/>
            <a:ext cx="587649" cy="546197"/>
          </a:xfrm>
          <a:custGeom>
            <a:avLst/>
            <a:gdLst>
              <a:gd name="T0" fmla="*/ 589 w 634"/>
              <a:gd name="T1" fmla="*/ 0 h 590"/>
              <a:gd name="T2" fmla="*/ 589 w 634"/>
              <a:gd name="T3" fmla="*/ 0 h 590"/>
              <a:gd name="T4" fmla="*/ 412 w 634"/>
              <a:gd name="T5" fmla="*/ 117 h 590"/>
              <a:gd name="T6" fmla="*/ 162 w 634"/>
              <a:gd name="T7" fmla="*/ 117 h 590"/>
              <a:gd name="T8" fmla="*/ 0 w 634"/>
              <a:gd name="T9" fmla="*/ 265 h 590"/>
              <a:gd name="T10" fmla="*/ 118 w 634"/>
              <a:gd name="T11" fmla="*/ 397 h 590"/>
              <a:gd name="T12" fmla="*/ 118 w 634"/>
              <a:gd name="T13" fmla="*/ 559 h 590"/>
              <a:gd name="T14" fmla="*/ 162 w 634"/>
              <a:gd name="T15" fmla="*/ 589 h 590"/>
              <a:gd name="T16" fmla="*/ 221 w 634"/>
              <a:gd name="T17" fmla="*/ 589 h 590"/>
              <a:gd name="T18" fmla="*/ 265 w 634"/>
              <a:gd name="T19" fmla="*/ 559 h 590"/>
              <a:gd name="T20" fmla="*/ 265 w 634"/>
              <a:gd name="T21" fmla="*/ 397 h 590"/>
              <a:gd name="T22" fmla="*/ 412 w 634"/>
              <a:gd name="T23" fmla="*/ 397 h 590"/>
              <a:gd name="T24" fmla="*/ 589 w 634"/>
              <a:gd name="T25" fmla="*/ 515 h 590"/>
              <a:gd name="T26" fmla="*/ 633 w 634"/>
              <a:gd name="T27" fmla="*/ 471 h 590"/>
              <a:gd name="T28" fmla="*/ 633 w 634"/>
              <a:gd name="T29" fmla="*/ 44 h 590"/>
              <a:gd name="T30" fmla="*/ 589 w 634"/>
              <a:gd name="T31" fmla="*/ 0 h 590"/>
              <a:gd name="T32" fmla="*/ 221 w 634"/>
              <a:gd name="T33" fmla="*/ 530 h 590"/>
              <a:gd name="T34" fmla="*/ 221 w 634"/>
              <a:gd name="T35" fmla="*/ 530 h 590"/>
              <a:gd name="T36" fmla="*/ 207 w 634"/>
              <a:gd name="T37" fmla="*/ 559 h 590"/>
              <a:gd name="T38" fmla="*/ 177 w 634"/>
              <a:gd name="T39" fmla="*/ 559 h 590"/>
              <a:gd name="T40" fmla="*/ 162 w 634"/>
              <a:gd name="T41" fmla="*/ 530 h 590"/>
              <a:gd name="T42" fmla="*/ 162 w 634"/>
              <a:gd name="T43" fmla="*/ 397 h 590"/>
              <a:gd name="T44" fmla="*/ 221 w 634"/>
              <a:gd name="T45" fmla="*/ 397 h 590"/>
              <a:gd name="T46" fmla="*/ 221 w 634"/>
              <a:gd name="T47" fmla="*/ 530 h 590"/>
              <a:gd name="T48" fmla="*/ 324 w 634"/>
              <a:gd name="T49" fmla="*/ 353 h 590"/>
              <a:gd name="T50" fmla="*/ 324 w 634"/>
              <a:gd name="T51" fmla="*/ 353 h 590"/>
              <a:gd name="T52" fmla="*/ 162 w 634"/>
              <a:gd name="T53" fmla="*/ 353 h 590"/>
              <a:gd name="T54" fmla="*/ 44 w 634"/>
              <a:gd name="T55" fmla="*/ 265 h 590"/>
              <a:gd name="T56" fmla="*/ 162 w 634"/>
              <a:gd name="T57" fmla="*/ 162 h 590"/>
              <a:gd name="T58" fmla="*/ 324 w 634"/>
              <a:gd name="T59" fmla="*/ 162 h 590"/>
              <a:gd name="T60" fmla="*/ 324 w 634"/>
              <a:gd name="T61" fmla="*/ 353 h 590"/>
              <a:gd name="T62" fmla="*/ 412 w 634"/>
              <a:gd name="T63" fmla="*/ 353 h 590"/>
              <a:gd name="T64" fmla="*/ 412 w 634"/>
              <a:gd name="T65" fmla="*/ 353 h 590"/>
              <a:gd name="T66" fmla="*/ 354 w 634"/>
              <a:gd name="T67" fmla="*/ 353 h 590"/>
              <a:gd name="T68" fmla="*/ 354 w 634"/>
              <a:gd name="T69" fmla="*/ 162 h 590"/>
              <a:gd name="T70" fmla="*/ 412 w 634"/>
              <a:gd name="T71" fmla="*/ 162 h 590"/>
              <a:gd name="T72" fmla="*/ 412 w 634"/>
              <a:gd name="T73" fmla="*/ 353 h 590"/>
              <a:gd name="T74" fmla="*/ 589 w 634"/>
              <a:gd name="T75" fmla="*/ 471 h 590"/>
              <a:gd name="T76" fmla="*/ 589 w 634"/>
              <a:gd name="T77" fmla="*/ 471 h 590"/>
              <a:gd name="T78" fmla="*/ 457 w 634"/>
              <a:gd name="T79" fmla="*/ 383 h 590"/>
              <a:gd name="T80" fmla="*/ 457 w 634"/>
              <a:gd name="T81" fmla="*/ 147 h 590"/>
              <a:gd name="T82" fmla="*/ 589 w 634"/>
              <a:gd name="T83" fmla="*/ 44 h 590"/>
              <a:gd name="T84" fmla="*/ 589 w 634"/>
              <a:gd name="T85" fmla="*/ 471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34" h="590">
                <a:moveTo>
                  <a:pt x="589" y="0"/>
                </a:moveTo>
                <a:lnTo>
                  <a:pt x="589" y="0"/>
                </a:lnTo>
                <a:cubicBezTo>
                  <a:pt x="412" y="117"/>
                  <a:pt x="412" y="117"/>
                  <a:pt x="412" y="117"/>
                </a:cubicBezTo>
                <a:cubicBezTo>
                  <a:pt x="162" y="117"/>
                  <a:pt x="162" y="117"/>
                  <a:pt x="162" y="117"/>
                </a:cubicBezTo>
                <a:cubicBezTo>
                  <a:pt x="74" y="117"/>
                  <a:pt x="0" y="176"/>
                  <a:pt x="0" y="265"/>
                </a:cubicBezTo>
                <a:cubicBezTo>
                  <a:pt x="0" y="338"/>
                  <a:pt x="59" y="383"/>
                  <a:pt x="118" y="397"/>
                </a:cubicBezTo>
                <a:lnTo>
                  <a:pt x="118" y="559"/>
                </a:lnTo>
                <a:cubicBezTo>
                  <a:pt x="118" y="574"/>
                  <a:pt x="148" y="589"/>
                  <a:pt x="162" y="589"/>
                </a:cubicBezTo>
                <a:cubicBezTo>
                  <a:pt x="221" y="589"/>
                  <a:pt x="221" y="589"/>
                  <a:pt x="221" y="589"/>
                </a:cubicBezTo>
                <a:cubicBezTo>
                  <a:pt x="236" y="589"/>
                  <a:pt x="265" y="574"/>
                  <a:pt x="265" y="559"/>
                </a:cubicBezTo>
                <a:cubicBezTo>
                  <a:pt x="265" y="397"/>
                  <a:pt x="265" y="397"/>
                  <a:pt x="265" y="397"/>
                </a:cubicBezTo>
                <a:cubicBezTo>
                  <a:pt x="412" y="397"/>
                  <a:pt x="412" y="397"/>
                  <a:pt x="412" y="397"/>
                </a:cubicBezTo>
                <a:cubicBezTo>
                  <a:pt x="589" y="515"/>
                  <a:pt x="589" y="515"/>
                  <a:pt x="589" y="515"/>
                </a:cubicBezTo>
                <a:cubicBezTo>
                  <a:pt x="619" y="515"/>
                  <a:pt x="633" y="500"/>
                  <a:pt x="633" y="471"/>
                </a:cubicBezTo>
                <a:cubicBezTo>
                  <a:pt x="633" y="44"/>
                  <a:pt x="633" y="44"/>
                  <a:pt x="633" y="44"/>
                </a:cubicBezTo>
                <a:cubicBezTo>
                  <a:pt x="633" y="29"/>
                  <a:pt x="619" y="0"/>
                  <a:pt x="589" y="0"/>
                </a:cubicBezTo>
                <a:close/>
                <a:moveTo>
                  <a:pt x="221" y="530"/>
                </a:moveTo>
                <a:lnTo>
                  <a:pt x="221" y="530"/>
                </a:lnTo>
                <a:cubicBezTo>
                  <a:pt x="221" y="545"/>
                  <a:pt x="207" y="559"/>
                  <a:pt x="207" y="559"/>
                </a:cubicBezTo>
                <a:cubicBezTo>
                  <a:pt x="177" y="559"/>
                  <a:pt x="177" y="559"/>
                  <a:pt x="177" y="559"/>
                </a:cubicBezTo>
                <a:cubicBezTo>
                  <a:pt x="177" y="559"/>
                  <a:pt x="162" y="545"/>
                  <a:pt x="162" y="530"/>
                </a:cubicBezTo>
                <a:cubicBezTo>
                  <a:pt x="162" y="397"/>
                  <a:pt x="162" y="397"/>
                  <a:pt x="162" y="397"/>
                </a:cubicBezTo>
                <a:cubicBezTo>
                  <a:pt x="162" y="397"/>
                  <a:pt x="207" y="397"/>
                  <a:pt x="221" y="397"/>
                </a:cubicBezTo>
                <a:lnTo>
                  <a:pt x="221" y="530"/>
                </a:lnTo>
                <a:close/>
                <a:moveTo>
                  <a:pt x="324" y="353"/>
                </a:moveTo>
                <a:lnTo>
                  <a:pt x="324" y="353"/>
                </a:lnTo>
                <a:cubicBezTo>
                  <a:pt x="162" y="353"/>
                  <a:pt x="162" y="353"/>
                  <a:pt x="162" y="353"/>
                </a:cubicBezTo>
                <a:cubicBezTo>
                  <a:pt x="118" y="353"/>
                  <a:pt x="44" y="353"/>
                  <a:pt x="44" y="265"/>
                </a:cubicBezTo>
                <a:cubicBezTo>
                  <a:pt x="44" y="176"/>
                  <a:pt x="118" y="162"/>
                  <a:pt x="162" y="162"/>
                </a:cubicBezTo>
                <a:cubicBezTo>
                  <a:pt x="324" y="162"/>
                  <a:pt x="324" y="162"/>
                  <a:pt x="324" y="162"/>
                </a:cubicBezTo>
                <a:lnTo>
                  <a:pt x="324" y="353"/>
                </a:lnTo>
                <a:close/>
                <a:moveTo>
                  <a:pt x="412" y="353"/>
                </a:moveTo>
                <a:lnTo>
                  <a:pt x="412" y="353"/>
                </a:lnTo>
                <a:cubicBezTo>
                  <a:pt x="354" y="353"/>
                  <a:pt x="354" y="353"/>
                  <a:pt x="354" y="353"/>
                </a:cubicBezTo>
                <a:cubicBezTo>
                  <a:pt x="354" y="162"/>
                  <a:pt x="354" y="162"/>
                  <a:pt x="354" y="162"/>
                </a:cubicBezTo>
                <a:cubicBezTo>
                  <a:pt x="412" y="162"/>
                  <a:pt x="412" y="162"/>
                  <a:pt x="412" y="162"/>
                </a:cubicBezTo>
                <a:cubicBezTo>
                  <a:pt x="412" y="162"/>
                  <a:pt x="412" y="338"/>
                  <a:pt x="412" y="353"/>
                </a:cubicBezTo>
                <a:close/>
                <a:moveTo>
                  <a:pt x="589" y="471"/>
                </a:moveTo>
                <a:lnTo>
                  <a:pt x="589" y="471"/>
                </a:lnTo>
                <a:cubicBezTo>
                  <a:pt x="457" y="383"/>
                  <a:pt x="457" y="383"/>
                  <a:pt x="457" y="383"/>
                </a:cubicBezTo>
                <a:cubicBezTo>
                  <a:pt x="457" y="353"/>
                  <a:pt x="457" y="162"/>
                  <a:pt x="457" y="147"/>
                </a:cubicBezTo>
                <a:cubicBezTo>
                  <a:pt x="589" y="44"/>
                  <a:pt x="589" y="44"/>
                  <a:pt x="589" y="44"/>
                </a:cubicBezTo>
                <a:cubicBezTo>
                  <a:pt x="589" y="74"/>
                  <a:pt x="589" y="456"/>
                  <a:pt x="589" y="471"/>
                </a:cubicBezTo>
                <a:close/>
              </a:path>
            </a:pathLst>
          </a:custGeom>
          <a:solidFill>
            <a:srgbClr val="FFFFFF"/>
          </a:solidFill>
          <a:ln>
            <a:noFill/>
          </a:ln>
          <a:effectLst/>
          <a:extLst>
            <a:ext uri="{91240B29-F687-4f45-9708-019B960494DF}"/>
            <a:ext uri="{AF507438-7753-43e0-B8FC-AC1667EBCBE1}"/>
          </a:extLst>
        </p:spPr>
        <p:txBody>
          <a:bodyPr wrap="none" lIns="91431" tIns="45716" rIns="91431" bIns="45716" anchor="ctr"/>
          <a:lstStyle/>
          <a:p>
            <a:pPr eaLnBrk="1" fontAlgn="auto" hangingPunct="1">
              <a:spcBef>
                <a:spcPts val="0"/>
              </a:spcBef>
              <a:spcAft>
                <a:spcPts val="0"/>
              </a:spcAft>
              <a:defRPr/>
            </a:pPr>
            <a:endParaRPr lang="en-US">
              <a:latin typeface="+mn-lt"/>
              <a:ea typeface="+mn-ea"/>
            </a:endParaRPr>
          </a:p>
        </p:txBody>
      </p:sp>
      <p:sp>
        <p:nvSpPr>
          <p:cNvPr id="2" name="Titel 1">
            <a:extLst>
              <a:ext uri="{FF2B5EF4-FFF2-40B4-BE49-F238E27FC236}">
                <a16:creationId xmlns:a16="http://schemas.microsoft.com/office/drawing/2014/main" id="{F479B769-DD02-7E45-8C7B-A0DD9C27324C}"/>
              </a:ext>
            </a:extLst>
          </p:cNvPr>
          <p:cNvSpPr>
            <a:spLocks noGrp="1"/>
          </p:cNvSpPr>
          <p:nvPr>
            <p:ph type="title"/>
          </p:nvPr>
        </p:nvSpPr>
        <p:spPr>
          <a:xfrm>
            <a:off x="590757" y="-61466"/>
            <a:ext cx="5915025" cy="1915009"/>
          </a:xfrm>
        </p:spPr>
        <p:txBody>
          <a:bodyPr/>
          <a:lstStyle/>
          <a:p>
            <a:br>
              <a:rPr lang="de-DE" dirty="0"/>
            </a:br>
            <a:r>
              <a:rPr lang="de-DE" b="1" dirty="0">
                <a:solidFill>
                  <a:srgbClr val="FFFFFF"/>
                </a:solidFill>
                <a:latin typeface="+mn-lt"/>
                <a:cs typeface="Arial" panose="020B0604020202020204" pitchFamily="34" charset="0"/>
              </a:rPr>
              <a:t>MODUL</a:t>
            </a:r>
            <a:r>
              <a:rPr lang="de-DE" b="1" dirty="0">
                <a:latin typeface="+mn-lt"/>
                <a:cs typeface="Arial" panose="020B0604020202020204" pitchFamily="34" charset="0"/>
              </a:rPr>
              <a:t>              INHALT</a:t>
            </a:r>
          </a:p>
        </p:txBody>
      </p:sp>
      <p:sp>
        <p:nvSpPr>
          <p:cNvPr id="17" name="Freeform 193">
            <a:extLst>
              <a:ext uri="{FF2B5EF4-FFF2-40B4-BE49-F238E27FC236}">
                <a16:creationId xmlns:a16="http://schemas.microsoft.com/office/drawing/2014/main" id="{A8237502-5015-A34A-855D-020F0FCEF3EE}"/>
              </a:ext>
            </a:extLst>
          </p:cNvPr>
          <p:cNvSpPr>
            <a:spLocks noChangeArrowheads="1"/>
          </p:cNvSpPr>
          <p:nvPr/>
        </p:nvSpPr>
        <p:spPr bwMode="auto">
          <a:xfrm>
            <a:off x="863575" y="2991428"/>
            <a:ext cx="506605" cy="485593"/>
          </a:xfrm>
          <a:custGeom>
            <a:avLst/>
            <a:gdLst>
              <a:gd name="T0" fmla="*/ 544 w 575"/>
              <a:gd name="T1" fmla="*/ 515 h 546"/>
              <a:gd name="T2" fmla="*/ 544 w 575"/>
              <a:gd name="T3" fmla="*/ 515 h 546"/>
              <a:gd name="T4" fmla="*/ 279 w 575"/>
              <a:gd name="T5" fmla="*/ 515 h 546"/>
              <a:gd name="T6" fmla="*/ 250 w 575"/>
              <a:gd name="T7" fmla="*/ 530 h 546"/>
              <a:gd name="T8" fmla="*/ 279 w 575"/>
              <a:gd name="T9" fmla="*/ 545 h 546"/>
              <a:gd name="T10" fmla="*/ 544 w 575"/>
              <a:gd name="T11" fmla="*/ 545 h 546"/>
              <a:gd name="T12" fmla="*/ 574 w 575"/>
              <a:gd name="T13" fmla="*/ 530 h 546"/>
              <a:gd name="T14" fmla="*/ 544 w 575"/>
              <a:gd name="T15" fmla="*/ 515 h 546"/>
              <a:gd name="T16" fmla="*/ 309 w 575"/>
              <a:gd name="T17" fmla="*/ 191 h 546"/>
              <a:gd name="T18" fmla="*/ 309 w 575"/>
              <a:gd name="T19" fmla="*/ 191 h 546"/>
              <a:gd name="T20" fmla="*/ 309 w 575"/>
              <a:gd name="T21" fmla="*/ 162 h 546"/>
              <a:gd name="T22" fmla="*/ 176 w 575"/>
              <a:gd name="T23" fmla="*/ 0 h 546"/>
              <a:gd name="T24" fmla="*/ 162 w 575"/>
              <a:gd name="T25" fmla="*/ 0 h 546"/>
              <a:gd name="T26" fmla="*/ 147 w 575"/>
              <a:gd name="T27" fmla="*/ 0 h 546"/>
              <a:gd name="T28" fmla="*/ 0 w 575"/>
              <a:gd name="T29" fmla="*/ 162 h 546"/>
              <a:gd name="T30" fmla="*/ 0 w 575"/>
              <a:gd name="T31" fmla="*/ 191 h 546"/>
              <a:gd name="T32" fmla="*/ 29 w 575"/>
              <a:gd name="T33" fmla="*/ 191 h 546"/>
              <a:gd name="T34" fmla="*/ 132 w 575"/>
              <a:gd name="T35" fmla="*/ 73 h 546"/>
              <a:gd name="T36" fmla="*/ 132 w 575"/>
              <a:gd name="T37" fmla="*/ 545 h 546"/>
              <a:gd name="T38" fmla="*/ 176 w 575"/>
              <a:gd name="T39" fmla="*/ 545 h 546"/>
              <a:gd name="T40" fmla="*/ 176 w 575"/>
              <a:gd name="T41" fmla="*/ 73 h 546"/>
              <a:gd name="T42" fmla="*/ 279 w 575"/>
              <a:gd name="T43" fmla="*/ 191 h 546"/>
              <a:gd name="T44" fmla="*/ 309 w 575"/>
              <a:gd name="T45" fmla="*/ 191 h 546"/>
              <a:gd name="T46" fmla="*/ 309 w 575"/>
              <a:gd name="T47" fmla="*/ 73 h 546"/>
              <a:gd name="T48" fmla="*/ 309 w 575"/>
              <a:gd name="T49" fmla="*/ 73 h 546"/>
              <a:gd name="T50" fmla="*/ 544 w 575"/>
              <a:gd name="T51" fmla="*/ 73 h 546"/>
              <a:gd name="T52" fmla="*/ 574 w 575"/>
              <a:gd name="T53" fmla="*/ 59 h 546"/>
              <a:gd name="T54" fmla="*/ 544 w 575"/>
              <a:gd name="T55" fmla="*/ 44 h 546"/>
              <a:gd name="T56" fmla="*/ 309 w 575"/>
              <a:gd name="T57" fmla="*/ 44 h 546"/>
              <a:gd name="T58" fmla="*/ 294 w 575"/>
              <a:gd name="T59" fmla="*/ 59 h 546"/>
              <a:gd name="T60" fmla="*/ 309 w 575"/>
              <a:gd name="T61" fmla="*/ 73 h 546"/>
              <a:gd name="T62" fmla="*/ 544 w 575"/>
              <a:gd name="T63" fmla="*/ 398 h 546"/>
              <a:gd name="T64" fmla="*/ 544 w 575"/>
              <a:gd name="T65" fmla="*/ 398 h 546"/>
              <a:gd name="T66" fmla="*/ 279 w 575"/>
              <a:gd name="T67" fmla="*/ 398 h 546"/>
              <a:gd name="T68" fmla="*/ 250 w 575"/>
              <a:gd name="T69" fmla="*/ 412 h 546"/>
              <a:gd name="T70" fmla="*/ 279 w 575"/>
              <a:gd name="T71" fmla="*/ 427 h 546"/>
              <a:gd name="T72" fmla="*/ 544 w 575"/>
              <a:gd name="T73" fmla="*/ 427 h 546"/>
              <a:gd name="T74" fmla="*/ 574 w 575"/>
              <a:gd name="T75" fmla="*/ 412 h 546"/>
              <a:gd name="T76" fmla="*/ 544 w 575"/>
              <a:gd name="T77" fmla="*/ 398 h 546"/>
              <a:gd name="T78" fmla="*/ 544 w 575"/>
              <a:gd name="T79" fmla="*/ 162 h 546"/>
              <a:gd name="T80" fmla="*/ 544 w 575"/>
              <a:gd name="T81" fmla="*/ 162 h 546"/>
              <a:gd name="T82" fmla="*/ 397 w 575"/>
              <a:gd name="T83" fmla="*/ 162 h 546"/>
              <a:gd name="T84" fmla="*/ 367 w 575"/>
              <a:gd name="T85" fmla="*/ 177 h 546"/>
              <a:gd name="T86" fmla="*/ 397 w 575"/>
              <a:gd name="T87" fmla="*/ 191 h 546"/>
              <a:gd name="T88" fmla="*/ 544 w 575"/>
              <a:gd name="T89" fmla="*/ 191 h 546"/>
              <a:gd name="T90" fmla="*/ 574 w 575"/>
              <a:gd name="T91" fmla="*/ 177 h 546"/>
              <a:gd name="T92" fmla="*/ 544 w 575"/>
              <a:gd name="T93" fmla="*/ 162 h 546"/>
              <a:gd name="T94" fmla="*/ 544 w 575"/>
              <a:gd name="T95" fmla="*/ 280 h 546"/>
              <a:gd name="T96" fmla="*/ 544 w 575"/>
              <a:gd name="T97" fmla="*/ 280 h 546"/>
              <a:gd name="T98" fmla="*/ 279 w 575"/>
              <a:gd name="T99" fmla="*/ 280 h 546"/>
              <a:gd name="T100" fmla="*/ 250 w 575"/>
              <a:gd name="T101" fmla="*/ 294 h 546"/>
              <a:gd name="T102" fmla="*/ 279 w 575"/>
              <a:gd name="T103" fmla="*/ 309 h 546"/>
              <a:gd name="T104" fmla="*/ 544 w 575"/>
              <a:gd name="T105" fmla="*/ 309 h 546"/>
              <a:gd name="T106" fmla="*/ 574 w 575"/>
              <a:gd name="T107" fmla="*/ 294 h 546"/>
              <a:gd name="T108" fmla="*/ 544 w 575"/>
              <a:gd name="T109" fmla="*/ 280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75" h="546">
                <a:moveTo>
                  <a:pt x="544" y="515"/>
                </a:moveTo>
                <a:lnTo>
                  <a:pt x="544" y="515"/>
                </a:lnTo>
                <a:cubicBezTo>
                  <a:pt x="279" y="515"/>
                  <a:pt x="279" y="515"/>
                  <a:pt x="279" y="515"/>
                </a:cubicBezTo>
                <a:cubicBezTo>
                  <a:pt x="265" y="515"/>
                  <a:pt x="250" y="515"/>
                  <a:pt x="250" y="530"/>
                </a:cubicBezTo>
                <a:cubicBezTo>
                  <a:pt x="250" y="545"/>
                  <a:pt x="265" y="545"/>
                  <a:pt x="279" y="545"/>
                </a:cubicBezTo>
                <a:cubicBezTo>
                  <a:pt x="544" y="545"/>
                  <a:pt x="544" y="545"/>
                  <a:pt x="544" y="545"/>
                </a:cubicBezTo>
                <a:cubicBezTo>
                  <a:pt x="559" y="545"/>
                  <a:pt x="574" y="545"/>
                  <a:pt x="574" y="530"/>
                </a:cubicBezTo>
                <a:cubicBezTo>
                  <a:pt x="574" y="515"/>
                  <a:pt x="559" y="515"/>
                  <a:pt x="544" y="515"/>
                </a:cubicBezTo>
                <a:close/>
                <a:moveTo>
                  <a:pt x="309" y="191"/>
                </a:moveTo>
                <a:lnTo>
                  <a:pt x="309" y="191"/>
                </a:lnTo>
                <a:cubicBezTo>
                  <a:pt x="309" y="177"/>
                  <a:pt x="309" y="177"/>
                  <a:pt x="309" y="162"/>
                </a:cubicBezTo>
                <a:cubicBezTo>
                  <a:pt x="176" y="0"/>
                  <a:pt x="176" y="0"/>
                  <a:pt x="176" y="0"/>
                </a:cubicBezTo>
                <a:cubicBezTo>
                  <a:pt x="162" y="0"/>
                  <a:pt x="162" y="0"/>
                  <a:pt x="162" y="0"/>
                </a:cubicBezTo>
                <a:cubicBezTo>
                  <a:pt x="147" y="0"/>
                  <a:pt x="147" y="0"/>
                  <a:pt x="147" y="0"/>
                </a:cubicBezTo>
                <a:cubicBezTo>
                  <a:pt x="0" y="162"/>
                  <a:pt x="0" y="162"/>
                  <a:pt x="0" y="162"/>
                </a:cubicBezTo>
                <a:cubicBezTo>
                  <a:pt x="0" y="177"/>
                  <a:pt x="0" y="177"/>
                  <a:pt x="0" y="191"/>
                </a:cubicBezTo>
                <a:cubicBezTo>
                  <a:pt x="14" y="191"/>
                  <a:pt x="29" y="191"/>
                  <a:pt x="29" y="191"/>
                </a:cubicBezTo>
                <a:cubicBezTo>
                  <a:pt x="132" y="73"/>
                  <a:pt x="132" y="73"/>
                  <a:pt x="132" y="73"/>
                </a:cubicBezTo>
                <a:cubicBezTo>
                  <a:pt x="132" y="545"/>
                  <a:pt x="132" y="545"/>
                  <a:pt x="132" y="545"/>
                </a:cubicBezTo>
                <a:cubicBezTo>
                  <a:pt x="176" y="545"/>
                  <a:pt x="176" y="545"/>
                  <a:pt x="176" y="545"/>
                </a:cubicBezTo>
                <a:cubicBezTo>
                  <a:pt x="176" y="73"/>
                  <a:pt x="176" y="73"/>
                  <a:pt x="176" y="73"/>
                </a:cubicBezTo>
                <a:cubicBezTo>
                  <a:pt x="279" y="191"/>
                  <a:pt x="279" y="191"/>
                  <a:pt x="279" y="191"/>
                </a:cubicBezTo>
                <a:cubicBezTo>
                  <a:pt x="294" y="191"/>
                  <a:pt x="294" y="191"/>
                  <a:pt x="309" y="191"/>
                </a:cubicBezTo>
                <a:close/>
                <a:moveTo>
                  <a:pt x="309" y="73"/>
                </a:moveTo>
                <a:lnTo>
                  <a:pt x="309" y="73"/>
                </a:lnTo>
                <a:cubicBezTo>
                  <a:pt x="544" y="73"/>
                  <a:pt x="544" y="73"/>
                  <a:pt x="544" y="73"/>
                </a:cubicBezTo>
                <a:cubicBezTo>
                  <a:pt x="559" y="73"/>
                  <a:pt x="574" y="73"/>
                  <a:pt x="574" y="59"/>
                </a:cubicBezTo>
                <a:cubicBezTo>
                  <a:pt x="574" y="44"/>
                  <a:pt x="559" y="44"/>
                  <a:pt x="544" y="44"/>
                </a:cubicBezTo>
                <a:cubicBezTo>
                  <a:pt x="309" y="44"/>
                  <a:pt x="309" y="44"/>
                  <a:pt x="309" y="44"/>
                </a:cubicBezTo>
                <a:cubicBezTo>
                  <a:pt x="309" y="44"/>
                  <a:pt x="294" y="44"/>
                  <a:pt x="294" y="59"/>
                </a:cubicBezTo>
                <a:cubicBezTo>
                  <a:pt x="294" y="73"/>
                  <a:pt x="309" y="73"/>
                  <a:pt x="309" y="73"/>
                </a:cubicBezTo>
                <a:close/>
                <a:moveTo>
                  <a:pt x="544" y="398"/>
                </a:moveTo>
                <a:lnTo>
                  <a:pt x="544" y="398"/>
                </a:lnTo>
                <a:cubicBezTo>
                  <a:pt x="279" y="398"/>
                  <a:pt x="279" y="398"/>
                  <a:pt x="279" y="398"/>
                </a:cubicBezTo>
                <a:cubicBezTo>
                  <a:pt x="265" y="398"/>
                  <a:pt x="250" y="398"/>
                  <a:pt x="250" y="412"/>
                </a:cubicBezTo>
                <a:cubicBezTo>
                  <a:pt x="250" y="427"/>
                  <a:pt x="265" y="427"/>
                  <a:pt x="279" y="427"/>
                </a:cubicBezTo>
                <a:cubicBezTo>
                  <a:pt x="544" y="427"/>
                  <a:pt x="544" y="427"/>
                  <a:pt x="544" y="427"/>
                </a:cubicBezTo>
                <a:cubicBezTo>
                  <a:pt x="559" y="427"/>
                  <a:pt x="574" y="427"/>
                  <a:pt x="574" y="412"/>
                </a:cubicBezTo>
                <a:cubicBezTo>
                  <a:pt x="574" y="398"/>
                  <a:pt x="559" y="398"/>
                  <a:pt x="544" y="398"/>
                </a:cubicBezTo>
                <a:close/>
                <a:moveTo>
                  <a:pt x="544" y="162"/>
                </a:moveTo>
                <a:lnTo>
                  <a:pt x="544" y="162"/>
                </a:lnTo>
                <a:cubicBezTo>
                  <a:pt x="397" y="162"/>
                  <a:pt x="397" y="162"/>
                  <a:pt x="397" y="162"/>
                </a:cubicBezTo>
                <a:cubicBezTo>
                  <a:pt x="383" y="162"/>
                  <a:pt x="367" y="162"/>
                  <a:pt x="367" y="177"/>
                </a:cubicBezTo>
                <a:cubicBezTo>
                  <a:pt x="367" y="191"/>
                  <a:pt x="383" y="191"/>
                  <a:pt x="397" y="191"/>
                </a:cubicBezTo>
                <a:cubicBezTo>
                  <a:pt x="544" y="191"/>
                  <a:pt x="544" y="191"/>
                  <a:pt x="544" y="191"/>
                </a:cubicBezTo>
                <a:cubicBezTo>
                  <a:pt x="559" y="191"/>
                  <a:pt x="574" y="191"/>
                  <a:pt x="574" y="177"/>
                </a:cubicBezTo>
                <a:cubicBezTo>
                  <a:pt x="574" y="162"/>
                  <a:pt x="559" y="162"/>
                  <a:pt x="544" y="162"/>
                </a:cubicBezTo>
                <a:close/>
                <a:moveTo>
                  <a:pt x="544" y="280"/>
                </a:moveTo>
                <a:lnTo>
                  <a:pt x="544" y="280"/>
                </a:lnTo>
                <a:cubicBezTo>
                  <a:pt x="279" y="280"/>
                  <a:pt x="279" y="280"/>
                  <a:pt x="279" y="280"/>
                </a:cubicBezTo>
                <a:cubicBezTo>
                  <a:pt x="265" y="280"/>
                  <a:pt x="250" y="280"/>
                  <a:pt x="250" y="294"/>
                </a:cubicBezTo>
                <a:cubicBezTo>
                  <a:pt x="250" y="309"/>
                  <a:pt x="265" y="309"/>
                  <a:pt x="279" y="309"/>
                </a:cubicBezTo>
                <a:cubicBezTo>
                  <a:pt x="544" y="309"/>
                  <a:pt x="544" y="309"/>
                  <a:pt x="544" y="309"/>
                </a:cubicBezTo>
                <a:cubicBezTo>
                  <a:pt x="559" y="309"/>
                  <a:pt x="574" y="309"/>
                  <a:pt x="574" y="294"/>
                </a:cubicBezTo>
                <a:cubicBezTo>
                  <a:pt x="574" y="280"/>
                  <a:pt x="559" y="280"/>
                  <a:pt x="544" y="280"/>
                </a:cubicBezTo>
                <a:close/>
              </a:path>
            </a:pathLst>
          </a:custGeom>
          <a:solidFill>
            <a:srgbClr val="FFFFFF"/>
          </a:solidFill>
          <a:ln>
            <a:noFill/>
          </a:ln>
          <a:effectLst/>
          <a:extLst>
            <a:ext uri="{91240B29-F687-4f45-9708-019B960494DF}"/>
            <a:ext uri="{AF507438-7753-43e0-B8FC-AC1667EBCBE1}"/>
          </a:extLst>
        </p:spPr>
        <p:txBody>
          <a:bodyPr wrap="none" lIns="91431" tIns="45716" rIns="91431" bIns="45716" anchor="ctr"/>
          <a:lstStyle/>
          <a:p>
            <a:pPr eaLnBrk="1" fontAlgn="auto" hangingPunct="1">
              <a:spcBef>
                <a:spcPts val="0"/>
              </a:spcBef>
              <a:spcAft>
                <a:spcPts val="0"/>
              </a:spcAft>
              <a:defRPr/>
            </a:pPr>
            <a:endParaRPr lang="en-US">
              <a:latin typeface="+mn-lt"/>
              <a:ea typeface="+mn-ea"/>
            </a:endParaRPr>
          </a:p>
        </p:txBody>
      </p:sp>
    </p:spTree>
    <p:extLst>
      <p:ext uri="{BB962C8B-B14F-4D97-AF65-F5344CB8AC3E}">
        <p14:creationId xmlns:p14="http://schemas.microsoft.com/office/powerpoint/2010/main" val="24816403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B8AB666E-216A-844E-B961-60AC548E7DFA}"/>
              </a:ext>
            </a:extLst>
          </p:cNvPr>
          <p:cNvSpPr>
            <a:spLocks noGrp="1"/>
          </p:cNvSpPr>
          <p:nvPr>
            <p:ph idx="1"/>
          </p:nvPr>
        </p:nvSpPr>
        <p:spPr>
          <a:xfrm>
            <a:off x="2759292" y="1702819"/>
            <a:ext cx="3904455" cy="7971607"/>
          </a:xfrm>
        </p:spPr>
        <p:txBody>
          <a:bodyPr>
            <a:normAutofit/>
          </a:bodyPr>
          <a:lstStyle/>
          <a:p>
            <a:pPr marL="323850" indent="-273050">
              <a:buNone/>
            </a:pPr>
            <a:r>
              <a:rPr lang="de-DE" sz="1400" b="1" dirty="0">
                <a:solidFill>
                  <a:srgbClr val="AE9A5F"/>
                </a:solidFill>
                <a:latin typeface="Arial" panose="020B0604020202020204" pitchFamily="34" charset="0"/>
                <a:cs typeface="Arial" panose="020B0604020202020204" pitchFamily="34" charset="0"/>
              </a:rPr>
              <a:t>7</a:t>
            </a:r>
            <a:r>
              <a:rPr lang="de-DE" sz="1400" b="1" dirty="0">
                <a:solidFill>
                  <a:srgbClr val="AE9A5F"/>
                </a:solidFill>
                <a:cs typeface="Arial" panose="020B0604020202020204" pitchFamily="34" charset="0"/>
              </a:rPr>
              <a:t>.    Pitch gewinnen</a:t>
            </a:r>
            <a:br>
              <a:rPr lang="de-DE" sz="1400" b="1" dirty="0">
                <a:solidFill>
                  <a:srgbClr val="AE9A5F"/>
                </a:solidFill>
                <a:cs typeface="Arial" panose="020B0604020202020204" pitchFamily="34" charset="0"/>
              </a:rPr>
            </a:br>
            <a:br>
              <a:rPr lang="de-DE" sz="1400" b="1" dirty="0">
                <a:cs typeface="Arial" panose="020B0604020202020204" pitchFamily="34" charset="0"/>
              </a:rPr>
            </a:br>
            <a:r>
              <a:rPr lang="de-DE" sz="1400" dirty="0">
                <a:cs typeface="Arial" panose="020B0604020202020204" pitchFamily="34" charset="0"/>
              </a:rPr>
              <a:t> + Überzeugende Produktpräsentation</a:t>
            </a:r>
            <a:br>
              <a:rPr lang="de-DE" sz="1400" dirty="0">
                <a:cs typeface="Arial" panose="020B0604020202020204" pitchFamily="34" charset="0"/>
              </a:rPr>
            </a:br>
            <a:r>
              <a:rPr lang="de-DE" sz="1400" dirty="0">
                <a:cs typeface="Arial" panose="020B0604020202020204" pitchFamily="34" charset="0"/>
              </a:rPr>
              <a:t> + 5 effektive Power Point Beschleuniger</a:t>
            </a:r>
          </a:p>
          <a:p>
            <a:pPr marL="361950" indent="0">
              <a:buNone/>
            </a:pPr>
            <a:endParaRPr lang="de-DE" sz="1400" dirty="0">
              <a:cs typeface="Arial" panose="020B0604020202020204" pitchFamily="34" charset="0"/>
            </a:endParaRPr>
          </a:p>
          <a:p>
            <a:pPr marL="361950" indent="-349250">
              <a:buAutoNum type="arabicPeriod" startAt="8"/>
            </a:pPr>
            <a:r>
              <a:rPr lang="de-DE" sz="1400" b="1" dirty="0">
                <a:solidFill>
                  <a:srgbClr val="AE9A5F"/>
                </a:solidFill>
                <a:cs typeface="Arial" panose="020B0604020202020204" pitchFamily="34" charset="0"/>
              </a:rPr>
              <a:t>Kommunikationstools</a:t>
            </a:r>
            <a:br>
              <a:rPr lang="de-DE" sz="1400" b="1" dirty="0">
                <a:cs typeface="Arial" panose="020B0604020202020204" pitchFamily="34" charset="0"/>
              </a:rPr>
            </a:br>
            <a:br>
              <a:rPr lang="de-DE" sz="1400" dirty="0">
                <a:cs typeface="Arial" panose="020B0604020202020204" pitchFamily="34" charset="0"/>
              </a:rPr>
            </a:br>
            <a:r>
              <a:rPr lang="de-DE" sz="1400" dirty="0">
                <a:cs typeface="Arial" panose="020B0604020202020204" pitchFamily="34" charset="0"/>
              </a:rPr>
              <a:t>+ Ihr persönliches S.C.I.L. Profile </a:t>
            </a:r>
            <a:br>
              <a:rPr lang="de-DE" sz="1400" dirty="0">
                <a:cs typeface="Arial" panose="020B0604020202020204" pitchFamily="34" charset="0"/>
              </a:rPr>
            </a:br>
            <a:r>
              <a:rPr lang="de-DE" sz="1400" dirty="0">
                <a:cs typeface="Arial" panose="020B0604020202020204" pitchFamily="34" charset="0"/>
              </a:rPr>
              <a:t>   für garantiert gute Resonanz</a:t>
            </a:r>
            <a:br>
              <a:rPr lang="de-DE" sz="1400" dirty="0">
                <a:cs typeface="Arial" panose="020B0604020202020204" pitchFamily="34" charset="0"/>
              </a:rPr>
            </a:br>
            <a:r>
              <a:rPr lang="de-DE" sz="1400" dirty="0">
                <a:cs typeface="Arial" panose="020B0604020202020204" pitchFamily="34" charset="0"/>
              </a:rPr>
              <a:t>+ Mit unterschiedlichen Kommunikations- </a:t>
            </a:r>
            <a:br>
              <a:rPr lang="de-DE" sz="1400" dirty="0">
                <a:cs typeface="Arial" panose="020B0604020202020204" pitchFamily="34" charset="0"/>
              </a:rPr>
            </a:br>
            <a:r>
              <a:rPr lang="de-DE" sz="1400" dirty="0">
                <a:cs typeface="Arial" panose="020B0604020202020204" pitchFamily="34" charset="0"/>
              </a:rPr>
              <a:t>   typen erfolgreich Online Verhandeln</a:t>
            </a:r>
            <a:br>
              <a:rPr lang="de-DE" sz="1400" dirty="0">
                <a:cs typeface="Arial" panose="020B0604020202020204" pitchFamily="34" charset="0"/>
              </a:rPr>
            </a:br>
            <a:endParaRPr lang="de-DE" sz="1400" dirty="0">
              <a:cs typeface="Arial" panose="020B0604020202020204" pitchFamily="34" charset="0"/>
            </a:endParaRPr>
          </a:p>
          <a:p>
            <a:pPr marL="342900" indent="-342900">
              <a:buAutoNum type="arabicPeriod" startAt="9"/>
            </a:pPr>
            <a:r>
              <a:rPr lang="de-DE" sz="1400" b="1" dirty="0">
                <a:solidFill>
                  <a:srgbClr val="AE9A5F"/>
                </a:solidFill>
                <a:cs typeface="Arial" panose="020B0604020202020204" pitchFamily="34" charset="0"/>
              </a:rPr>
              <a:t>Virtuelle Power Teams</a:t>
            </a:r>
            <a:br>
              <a:rPr lang="de-DE" sz="1400" b="1" dirty="0">
                <a:cs typeface="Arial" panose="020B0604020202020204" pitchFamily="34" charset="0"/>
              </a:rPr>
            </a:br>
            <a:br>
              <a:rPr lang="de-DE" sz="1400" dirty="0">
                <a:cs typeface="Arial" panose="020B0604020202020204" pitchFamily="34" charset="0"/>
              </a:rPr>
            </a:br>
            <a:r>
              <a:rPr lang="de-DE" sz="1400" dirty="0">
                <a:cs typeface="Arial" panose="020B0604020202020204" pitchFamily="34" charset="0"/>
              </a:rPr>
              <a:t> + Online Gruppen führen und moderieren</a:t>
            </a:r>
            <a:br>
              <a:rPr lang="de-DE" sz="1400" dirty="0">
                <a:cs typeface="Arial" panose="020B0604020202020204" pitchFamily="34" charset="0"/>
              </a:rPr>
            </a:br>
            <a:r>
              <a:rPr lang="de-DE" sz="1400" dirty="0">
                <a:cs typeface="Arial" panose="020B0604020202020204" pitchFamily="34" charset="0"/>
              </a:rPr>
              <a:t> + 3 spezielle Methoden</a:t>
            </a:r>
          </a:p>
          <a:p>
            <a:pPr marL="342900" indent="-342900">
              <a:buAutoNum type="arabicPeriod" startAt="9"/>
            </a:pPr>
            <a:endParaRPr lang="de-DE" sz="1400" b="1" dirty="0">
              <a:solidFill>
                <a:srgbClr val="AE9A5F"/>
              </a:solidFill>
              <a:cs typeface="Arial" panose="020B0604020202020204" pitchFamily="34" charset="0"/>
            </a:endParaRPr>
          </a:p>
          <a:p>
            <a:pPr marL="342900" indent="-342900">
              <a:buAutoNum type="arabicPeriod" startAt="9"/>
            </a:pPr>
            <a:r>
              <a:rPr lang="de-DE" sz="1400" b="1" dirty="0">
                <a:solidFill>
                  <a:srgbClr val="AE9A5F"/>
                </a:solidFill>
                <a:cs typeface="Arial" panose="020B0604020202020204" pitchFamily="34" charset="0"/>
              </a:rPr>
              <a:t>Abschlussprüfung und Zertifikat</a:t>
            </a:r>
            <a:br>
              <a:rPr lang="de-DE" sz="1400" b="1" dirty="0">
                <a:cs typeface="Arial" panose="020B0604020202020204" pitchFamily="34" charset="0"/>
              </a:rPr>
            </a:br>
            <a:br>
              <a:rPr lang="de-DE" sz="1400" b="1" dirty="0">
                <a:cs typeface="Arial" panose="020B0604020202020204" pitchFamily="34" charset="0"/>
              </a:rPr>
            </a:br>
            <a:r>
              <a:rPr lang="de-DE" sz="1400" b="1" dirty="0">
                <a:cs typeface="Arial" panose="020B0604020202020204" pitchFamily="34" charset="0"/>
              </a:rPr>
              <a:t> </a:t>
            </a:r>
            <a:r>
              <a:rPr lang="de-DE" sz="1400" dirty="0">
                <a:cs typeface="Arial" panose="020B0604020202020204" pitchFamily="34" charset="0"/>
              </a:rPr>
              <a:t>+ Sie zeigen, was sie gelernt haben – </a:t>
            </a:r>
            <a:br>
              <a:rPr lang="de-DE" sz="1400" dirty="0">
                <a:cs typeface="Arial" panose="020B0604020202020204" pitchFamily="34" charset="0"/>
              </a:rPr>
            </a:br>
            <a:r>
              <a:rPr lang="de-DE" sz="1400" dirty="0">
                <a:cs typeface="Arial" panose="020B0604020202020204" pitchFamily="34" charset="0"/>
              </a:rPr>
              <a:t>    Ihr Online Meeting auf höchstem Level</a:t>
            </a:r>
            <a:endParaRPr lang="de-DE" sz="1400" b="1" dirty="0">
              <a:cs typeface="Arial" panose="020B0604020202020204" pitchFamily="34" charset="0"/>
            </a:endParaRPr>
          </a:p>
          <a:p>
            <a:pPr marL="12700" indent="0">
              <a:buNone/>
            </a:pPr>
            <a:endParaRPr lang="de-DE" sz="1400" dirty="0">
              <a:latin typeface="Arial" panose="020B0604020202020204" pitchFamily="34" charset="0"/>
              <a:cs typeface="Arial" panose="020B0604020202020204" pitchFamily="34" charset="0"/>
            </a:endParaRPr>
          </a:p>
        </p:txBody>
      </p:sp>
      <p:cxnSp>
        <p:nvCxnSpPr>
          <p:cNvPr id="22" name="Gerade Verbindung 21">
            <a:extLst>
              <a:ext uri="{FF2B5EF4-FFF2-40B4-BE49-F238E27FC236}">
                <a16:creationId xmlns:a16="http://schemas.microsoft.com/office/drawing/2014/main" id="{809E9E6D-D962-2A42-BCA1-14D04C71D141}"/>
              </a:ext>
            </a:extLst>
          </p:cNvPr>
          <p:cNvCxnSpPr>
            <a:cxnSpLocks/>
          </p:cNvCxnSpPr>
          <p:nvPr/>
        </p:nvCxnSpPr>
        <p:spPr>
          <a:xfrm>
            <a:off x="2520468" y="2777064"/>
            <a:ext cx="4165834" cy="0"/>
          </a:xfrm>
          <a:prstGeom prst="line">
            <a:avLst/>
          </a:prstGeom>
          <a:ln w="28575">
            <a:solidFill>
              <a:srgbClr val="0D3B85"/>
            </a:solidFill>
          </a:ln>
        </p:spPr>
        <p:style>
          <a:lnRef idx="1">
            <a:schemeClr val="accent1"/>
          </a:lnRef>
          <a:fillRef idx="0">
            <a:schemeClr val="accent1"/>
          </a:fillRef>
          <a:effectRef idx="0">
            <a:schemeClr val="accent1"/>
          </a:effectRef>
          <a:fontRef idx="minor">
            <a:schemeClr val="tx1"/>
          </a:fontRef>
        </p:style>
      </p:cxnSp>
      <p:cxnSp>
        <p:nvCxnSpPr>
          <p:cNvPr id="23" name="Gerade Verbindung 22">
            <a:extLst>
              <a:ext uri="{FF2B5EF4-FFF2-40B4-BE49-F238E27FC236}">
                <a16:creationId xmlns:a16="http://schemas.microsoft.com/office/drawing/2014/main" id="{5F1C98AB-6740-6645-86FE-421B24474B57}"/>
              </a:ext>
            </a:extLst>
          </p:cNvPr>
          <p:cNvCxnSpPr>
            <a:cxnSpLocks/>
          </p:cNvCxnSpPr>
          <p:nvPr/>
        </p:nvCxnSpPr>
        <p:spPr>
          <a:xfrm>
            <a:off x="2520468" y="4218965"/>
            <a:ext cx="4272627" cy="0"/>
          </a:xfrm>
          <a:prstGeom prst="line">
            <a:avLst/>
          </a:prstGeom>
          <a:ln w="28575">
            <a:solidFill>
              <a:srgbClr val="0D3B85"/>
            </a:solidFill>
          </a:ln>
        </p:spPr>
        <p:style>
          <a:lnRef idx="1">
            <a:schemeClr val="accent1"/>
          </a:lnRef>
          <a:fillRef idx="0">
            <a:schemeClr val="accent1"/>
          </a:fillRef>
          <a:effectRef idx="0">
            <a:schemeClr val="accent1"/>
          </a:effectRef>
          <a:fontRef idx="minor">
            <a:schemeClr val="tx1"/>
          </a:fontRef>
        </p:style>
      </p:cxnSp>
      <p:cxnSp>
        <p:nvCxnSpPr>
          <p:cNvPr id="24" name="Gerade Verbindung 23">
            <a:extLst>
              <a:ext uri="{FF2B5EF4-FFF2-40B4-BE49-F238E27FC236}">
                <a16:creationId xmlns:a16="http://schemas.microsoft.com/office/drawing/2014/main" id="{261442C8-9A7D-9249-BC47-5752CC05C638}"/>
              </a:ext>
            </a:extLst>
          </p:cNvPr>
          <p:cNvCxnSpPr/>
          <p:nvPr/>
        </p:nvCxnSpPr>
        <p:spPr>
          <a:xfrm>
            <a:off x="2520468" y="5319670"/>
            <a:ext cx="4234656" cy="0"/>
          </a:xfrm>
          <a:prstGeom prst="line">
            <a:avLst/>
          </a:prstGeom>
          <a:ln w="28575">
            <a:solidFill>
              <a:srgbClr val="0D3B85"/>
            </a:solidFill>
          </a:ln>
        </p:spPr>
        <p:style>
          <a:lnRef idx="1">
            <a:schemeClr val="accent1"/>
          </a:lnRef>
          <a:fillRef idx="0">
            <a:schemeClr val="accent1"/>
          </a:fillRef>
          <a:effectRef idx="0">
            <a:schemeClr val="accent1"/>
          </a:effectRef>
          <a:fontRef idx="minor">
            <a:schemeClr val="tx1"/>
          </a:fontRef>
        </p:style>
      </p:cxnSp>
      <p:sp>
        <p:nvSpPr>
          <p:cNvPr id="8" name="Rechteck 7">
            <a:extLst>
              <a:ext uri="{FF2B5EF4-FFF2-40B4-BE49-F238E27FC236}">
                <a16:creationId xmlns:a16="http://schemas.microsoft.com/office/drawing/2014/main" id="{9868395A-F710-AF4D-B9B9-B36A17E8188D}"/>
              </a:ext>
            </a:extLst>
          </p:cNvPr>
          <p:cNvSpPr/>
          <p:nvPr/>
        </p:nvSpPr>
        <p:spPr>
          <a:xfrm>
            <a:off x="-1921" y="0"/>
            <a:ext cx="2573866" cy="9930154"/>
          </a:xfrm>
          <a:prstGeom prst="rect">
            <a:avLst/>
          </a:prstGeom>
          <a:solidFill>
            <a:srgbClr val="0D3B8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rgbClr val="AE9A5F"/>
              </a:solidFill>
            </a:endParaRPr>
          </a:p>
        </p:txBody>
      </p:sp>
      <p:sp>
        <p:nvSpPr>
          <p:cNvPr id="2" name="Titel 1">
            <a:extLst>
              <a:ext uri="{FF2B5EF4-FFF2-40B4-BE49-F238E27FC236}">
                <a16:creationId xmlns:a16="http://schemas.microsoft.com/office/drawing/2014/main" id="{F479B769-DD02-7E45-8C7B-A0DD9C27324C}"/>
              </a:ext>
            </a:extLst>
          </p:cNvPr>
          <p:cNvSpPr>
            <a:spLocks noGrp="1"/>
          </p:cNvSpPr>
          <p:nvPr>
            <p:ph type="title"/>
          </p:nvPr>
        </p:nvSpPr>
        <p:spPr>
          <a:xfrm>
            <a:off x="642529" y="13252"/>
            <a:ext cx="5915025" cy="1898257"/>
          </a:xfrm>
        </p:spPr>
        <p:txBody>
          <a:bodyPr/>
          <a:lstStyle/>
          <a:p>
            <a:br>
              <a:rPr lang="de-DE" dirty="0"/>
            </a:br>
            <a:r>
              <a:rPr lang="de-DE" b="1" dirty="0">
                <a:solidFill>
                  <a:srgbClr val="FFFFFF"/>
                </a:solidFill>
                <a:latin typeface="+mn-lt"/>
                <a:cs typeface="Arial" panose="020B0604020202020204" pitchFamily="34" charset="0"/>
              </a:rPr>
              <a:t>MODUL</a:t>
            </a:r>
            <a:r>
              <a:rPr lang="de-DE" b="1" dirty="0">
                <a:latin typeface="+mn-lt"/>
                <a:cs typeface="Arial" panose="020B0604020202020204" pitchFamily="34" charset="0"/>
              </a:rPr>
              <a:t>            INHALT</a:t>
            </a:r>
          </a:p>
        </p:txBody>
      </p:sp>
      <p:sp>
        <p:nvSpPr>
          <p:cNvPr id="17" name="Freeform 182">
            <a:extLst>
              <a:ext uri="{FF2B5EF4-FFF2-40B4-BE49-F238E27FC236}">
                <a16:creationId xmlns:a16="http://schemas.microsoft.com/office/drawing/2014/main" id="{E64A9465-A78D-5042-B57D-6E402C2EC10C}"/>
              </a:ext>
            </a:extLst>
          </p:cNvPr>
          <p:cNvSpPr>
            <a:spLocks noChangeArrowheads="1"/>
          </p:cNvSpPr>
          <p:nvPr/>
        </p:nvSpPr>
        <p:spPr bwMode="auto">
          <a:xfrm>
            <a:off x="1137549" y="1898263"/>
            <a:ext cx="541715" cy="541715"/>
          </a:xfrm>
          <a:custGeom>
            <a:avLst/>
            <a:gdLst>
              <a:gd name="T0" fmla="*/ 603 w 634"/>
              <a:gd name="T1" fmla="*/ 14 h 633"/>
              <a:gd name="T2" fmla="*/ 603 w 634"/>
              <a:gd name="T3" fmla="*/ 14 h 633"/>
              <a:gd name="T4" fmla="*/ 0 w 634"/>
              <a:gd name="T5" fmla="*/ 309 h 633"/>
              <a:gd name="T6" fmla="*/ 191 w 634"/>
              <a:gd name="T7" fmla="*/ 427 h 633"/>
              <a:gd name="T8" fmla="*/ 309 w 634"/>
              <a:gd name="T9" fmla="*/ 632 h 633"/>
              <a:gd name="T10" fmla="*/ 618 w 634"/>
              <a:gd name="T11" fmla="*/ 29 h 633"/>
              <a:gd name="T12" fmla="*/ 603 w 634"/>
              <a:gd name="T13" fmla="*/ 14 h 633"/>
              <a:gd name="T14" fmla="*/ 74 w 634"/>
              <a:gd name="T15" fmla="*/ 309 h 633"/>
              <a:gd name="T16" fmla="*/ 74 w 634"/>
              <a:gd name="T17" fmla="*/ 309 h 633"/>
              <a:gd name="T18" fmla="*/ 530 w 634"/>
              <a:gd name="T19" fmla="*/ 88 h 633"/>
              <a:gd name="T20" fmla="*/ 206 w 634"/>
              <a:gd name="T21" fmla="*/ 382 h 633"/>
              <a:gd name="T22" fmla="*/ 74 w 634"/>
              <a:gd name="T23" fmla="*/ 309 h 633"/>
              <a:gd name="T24" fmla="*/ 309 w 634"/>
              <a:gd name="T25" fmla="*/ 559 h 633"/>
              <a:gd name="T26" fmla="*/ 309 w 634"/>
              <a:gd name="T27" fmla="*/ 559 h 633"/>
              <a:gd name="T28" fmla="*/ 236 w 634"/>
              <a:gd name="T29" fmla="*/ 397 h 633"/>
              <a:gd name="T30" fmla="*/ 545 w 634"/>
              <a:gd name="T31" fmla="*/ 102 h 633"/>
              <a:gd name="T32" fmla="*/ 309 w 634"/>
              <a:gd name="T33" fmla="*/ 559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34" h="633">
                <a:moveTo>
                  <a:pt x="603" y="14"/>
                </a:moveTo>
                <a:lnTo>
                  <a:pt x="603" y="14"/>
                </a:lnTo>
                <a:cubicBezTo>
                  <a:pt x="574" y="14"/>
                  <a:pt x="0" y="309"/>
                  <a:pt x="0" y="309"/>
                </a:cubicBezTo>
                <a:lnTo>
                  <a:pt x="191" y="427"/>
                </a:lnTo>
                <a:lnTo>
                  <a:pt x="309" y="632"/>
                </a:lnTo>
                <a:cubicBezTo>
                  <a:pt x="309" y="632"/>
                  <a:pt x="618" y="44"/>
                  <a:pt x="618" y="29"/>
                </a:cubicBezTo>
                <a:cubicBezTo>
                  <a:pt x="633" y="14"/>
                  <a:pt x="618" y="0"/>
                  <a:pt x="603" y="14"/>
                </a:cubicBezTo>
                <a:close/>
                <a:moveTo>
                  <a:pt x="74" y="309"/>
                </a:moveTo>
                <a:lnTo>
                  <a:pt x="74" y="309"/>
                </a:lnTo>
                <a:cubicBezTo>
                  <a:pt x="530" y="88"/>
                  <a:pt x="530" y="88"/>
                  <a:pt x="530" y="88"/>
                </a:cubicBezTo>
                <a:cubicBezTo>
                  <a:pt x="206" y="382"/>
                  <a:pt x="206" y="382"/>
                  <a:pt x="206" y="382"/>
                </a:cubicBezTo>
                <a:lnTo>
                  <a:pt x="74" y="309"/>
                </a:lnTo>
                <a:close/>
                <a:moveTo>
                  <a:pt x="309" y="559"/>
                </a:moveTo>
                <a:lnTo>
                  <a:pt x="309" y="559"/>
                </a:lnTo>
                <a:cubicBezTo>
                  <a:pt x="309" y="559"/>
                  <a:pt x="250" y="441"/>
                  <a:pt x="236" y="397"/>
                </a:cubicBezTo>
                <a:cubicBezTo>
                  <a:pt x="545" y="102"/>
                  <a:pt x="545" y="102"/>
                  <a:pt x="545" y="102"/>
                </a:cubicBezTo>
                <a:lnTo>
                  <a:pt x="309" y="559"/>
                </a:lnTo>
                <a:close/>
              </a:path>
            </a:pathLst>
          </a:custGeom>
          <a:solidFill>
            <a:srgbClr val="FFFFFF"/>
          </a:solidFill>
          <a:ln>
            <a:noFill/>
          </a:ln>
          <a:effectLst/>
          <a:extLst>
            <a:ext uri="{91240B29-F687-4f45-9708-019B960494DF}"/>
            <a:ext uri="{AF507438-7753-43e0-B8FC-AC1667EBCBE1}"/>
          </a:extLst>
        </p:spPr>
        <p:txBody>
          <a:bodyPr wrap="none" lIns="91431" tIns="45716" rIns="91431" bIns="45716" anchor="ctr"/>
          <a:lstStyle/>
          <a:p>
            <a:pPr eaLnBrk="1" fontAlgn="auto" hangingPunct="1">
              <a:spcBef>
                <a:spcPts val="0"/>
              </a:spcBef>
              <a:spcAft>
                <a:spcPts val="0"/>
              </a:spcAft>
              <a:defRPr/>
            </a:pPr>
            <a:endParaRPr lang="en-US">
              <a:latin typeface="+mn-lt"/>
              <a:ea typeface="+mn-ea"/>
            </a:endParaRPr>
          </a:p>
        </p:txBody>
      </p:sp>
      <p:sp>
        <p:nvSpPr>
          <p:cNvPr id="19" name="Freeform 188">
            <a:extLst>
              <a:ext uri="{FF2B5EF4-FFF2-40B4-BE49-F238E27FC236}">
                <a16:creationId xmlns:a16="http://schemas.microsoft.com/office/drawing/2014/main" id="{927EA64B-8D36-AF45-A17F-2EBA1FCC3322}"/>
              </a:ext>
            </a:extLst>
          </p:cNvPr>
          <p:cNvSpPr>
            <a:spLocks noChangeArrowheads="1"/>
          </p:cNvSpPr>
          <p:nvPr/>
        </p:nvSpPr>
        <p:spPr bwMode="auto">
          <a:xfrm>
            <a:off x="1123117" y="3120661"/>
            <a:ext cx="556147" cy="496678"/>
          </a:xfrm>
          <a:custGeom>
            <a:avLst/>
            <a:gdLst>
              <a:gd name="T0" fmla="*/ 250 w 604"/>
              <a:gd name="T1" fmla="*/ 251 h 619"/>
              <a:gd name="T2" fmla="*/ 250 w 604"/>
              <a:gd name="T3" fmla="*/ 251 h 619"/>
              <a:gd name="T4" fmla="*/ 279 w 604"/>
              <a:gd name="T5" fmla="*/ 221 h 619"/>
              <a:gd name="T6" fmla="*/ 250 w 604"/>
              <a:gd name="T7" fmla="*/ 192 h 619"/>
              <a:gd name="T8" fmla="*/ 220 w 604"/>
              <a:gd name="T9" fmla="*/ 221 h 619"/>
              <a:gd name="T10" fmla="*/ 250 w 604"/>
              <a:gd name="T11" fmla="*/ 251 h 619"/>
              <a:gd name="T12" fmla="*/ 132 w 604"/>
              <a:gd name="T13" fmla="*/ 251 h 619"/>
              <a:gd name="T14" fmla="*/ 132 w 604"/>
              <a:gd name="T15" fmla="*/ 251 h 619"/>
              <a:gd name="T16" fmla="*/ 162 w 604"/>
              <a:gd name="T17" fmla="*/ 221 h 619"/>
              <a:gd name="T18" fmla="*/ 132 w 604"/>
              <a:gd name="T19" fmla="*/ 192 h 619"/>
              <a:gd name="T20" fmla="*/ 103 w 604"/>
              <a:gd name="T21" fmla="*/ 221 h 619"/>
              <a:gd name="T22" fmla="*/ 132 w 604"/>
              <a:gd name="T23" fmla="*/ 251 h 619"/>
              <a:gd name="T24" fmla="*/ 367 w 604"/>
              <a:gd name="T25" fmla="*/ 251 h 619"/>
              <a:gd name="T26" fmla="*/ 367 w 604"/>
              <a:gd name="T27" fmla="*/ 251 h 619"/>
              <a:gd name="T28" fmla="*/ 397 w 604"/>
              <a:gd name="T29" fmla="*/ 221 h 619"/>
              <a:gd name="T30" fmla="*/ 367 w 604"/>
              <a:gd name="T31" fmla="*/ 192 h 619"/>
              <a:gd name="T32" fmla="*/ 338 w 604"/>
              <a:gd name="T33" fmla="*/ 221 h 619"/>
              <a:gd name="T34" fmla="*/ 367 w 604"/>
              <a:gd name="T35" fmla="*/ 251 h 619"/>
              <a:gd name="T36" fmla="*/ 530 w 604"/>
              <a:gd name="T37" fmla="*/ 177 h 619"/>
              <a:gd name="T38" fmla="*/ 530 w 604"/>
              <a:gd name="T39" fmla="*/ 177 h 619"/>
              <a:gd name="T40" fmla="*/ 530 w 604"/>
              <a:gd name="T41" fmla="*/ 192 h 619"/>
              <a:gd name="T42" fmla="*/ 530 w 604"/>
              <a:gd name="T43" fmla="*/ 221 h 619"/>
              <a:gd name="T44" fmla="*/ 574 w 604"/>
              <a:gd name="T45" fmla="*/ 339 h 619"/>
              <a:gd name="T46" fmla="*/ 471 w 604"/>
              <a:gd name="T47" fmla="*/ 501 h 619"/>
              <a:gd name="T48" fmla="*/ 471 w 604"/>
              <a:gd name="T49" fmla="*/ 560 h 619"/>
              <a:gd name="T50" fmla="*/ 397 w 604"/>
              <a:gd name="T51" fmla="*/ 516 h 619"/>
              <a:gd name="T52" fmla="*/ 353 w 604"/>
              <a:gd name="T53" fmla="*/ 530 h 619"/>
              <a:gd name="T54" fmla="*/ 235 w 604"/>
              <a:gd name="T55" fmla="*/ 486 h 619"/>
              <a:gd name="T56" fmla="*/ 206 w 604"/>
              <a:gd name="T57" fmla="*/ 486 h 619"/>
              <a:gd name="T58" fmla="*/ 176 w 604"/>
              <a:gd name="T59" fmla="*/ 486 h 619"/>
              <a:gd name="T60" fmla="*/ 353 w 604"/>
              <a:gd name="T61" fmla="*/ 560 h 619"/>
              <a:gd name="T62" fmla="*/ 397 w 604"/>
              <a:gd name="T63" fmla="*/ 560 h 619"/>
              <a:gd name="T64" fmla="*/ 515 w 604"/>
              <a:gd name="T65" fmla="*/ 618 h 619"/>
              <a:gd name="T66" fmla="*/ 515 w 604"/>
              <a:gd name="T67" fmla="*/ 516 h 619"/>
              <a:gd name="T68" fmla="*/ 603 w 604"/>
              <a:gd name="T69" fmla="*/ 339 h 619"/>
              <a:gd name="T70" fmla="*/ 530 w 604"/>
              <a:gd name="T71" fmla="*/ 177 h 619"/>
              <a:gd name="T72" fmla="*/ 191 w 604"/>
              <a:gd name="T73" fmla="*/ 442 h 619"/>
              <a:gd name="T74" fmla="*/ 191 w 604"/>
              <a:gd name="T75" fmla="*/ 442 h 619"/>
              <a:gd name="T76" fmla="*/ 250 w 604"/>
              <a:gd name="T77" fmla="*/ 442 h 619"/>
              <a:gd name="T78" fmla="*/ 485 w 604"/>
              <a:gd name="T79" fmla="*/ 221 h 619"/>
              <a:gd name="T80" fmla="*/ 250 w 604"/>
              <a:gd name="T81" fmla="*/ 0 h 619"/>
              <a:gd name="T82" fmla="*/ 0 w 604"/>
              <a:gd name="T83" fmla="*/ 221 h 619"/>
              <a:gd name="T84" fmla="*/ 73 w 604"/>
              <a:gd name="T85" fmla="*/ 398 h 619"/>
              <a:gd name="T86" fmla="*/ 73 w 604"/>
              <a:gd name="T87" fmla="*/ 501 h 619"/>
              <a:gd name="T88" fmla="*/ 191 w 604"/>
              <a:gd name="T89" fmla="*/ 442 h 619"/>
              <a:gd name="T90" fmla="*/ 44 w 604"/>
              <a:gd name="T91" fmla="*/ 221 h 619"/>
              <a:gd name="T92" fmla="*/ 44 w 604"/>
              <a:gd name="T93" fmla="*/ 221 h 619"/>
              <a:gd name="T94" fmla="*/ 250 w 604"/>
              <a:gd name="T95" fmla="*/ 30 h 619"/>
              <a:gd name="T96" fmla="*/ 456 w 604"/>
              <a:gd name="T97" fmla="*/ 221 h 619"/>
              <a:gd name="T98" fmla="*/ 250 w 604"/>
              <a:gd name="T99" fmla="*/ 413 h 619"/>
              <a:gd name="T100" fmla="*/ 191 w 604"/>
              <a:gd name="T101" fmla="*/ 398 h 619"/>
              <a:gd name="T102" fmla="*/ 117 w 604"/>
              <a:gd name="T103" fmla="*/ 442 h 619"/>
              <a:gd name="T104" fmla="*/ 117 w 604"/>
              <a:gd name="T105" fmla="*/ 383 h 619"/>
              <a:gd name="T106" fmla="*/ 44 w 604"/>
              <a:gd name="T107" fmla="*/ 221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4" h="619">
                <a:moveTo>
                  <a:pt x="250" y="251"/>
                </a:moveTo>
                <a:lnTo>
                  <a:pt x="250" y="251"/>
                </a:lnTo>
                <a:cubicBezTo>
                  <a:pt x="265" y="251"/>
                  <a:pt x="279" y="236"/>
                  <a:pt x="279" y="221"/>
                </a:cubicBezTo>
                <a:cubicBezTo>
                  <a:pt x="279" y="206"/>
                  <a:pt x="265" y="192"/>
                  <a:pt x="250" y="192"/>
                </a:cubicBezTo>
                <a:cubicBezTo>
                  <a:pt x="235" y="192"/>
                  <a:pt x="220" y="206"/>
                  <a:pt x="220" y="221"/>
                </a:cubicBezTo>
                <a:cubicBezTo>
                  <a:pt x="220" y="236"/>
                  <a:pt x="235" y="251"/>
                  <a:pt x="250" y="251"/>
                </a:cubicBezTo>
                <a:close/>
                <a:moveTo>
                  <a:pt x="132" y="251"/>
                </a:moveTo>
                <a:lnTo>
                  <a:pt x="132" y="251"/>
                </a:lnTo>
                <a:cubicBezTo>
                  <a:pt x="147" y="251"/>
                  <a:pt x="162" y="236"/>
                  <a:pt x="162" y="221"/>
                </a:cubicBezTo>
                <a:cubicBezTo>
                  <a:pt x="162" y="206"/>
                  <a:pt x="147" y="192"/>
                  <a:pt x="132" y="192"/>
                </a:cubicBezTo>
                <a:cubicBezTo>
                  <a:pt x="117" y="192"/>
                  <a:pt x="103" y="206"/>
                  <a:pt x="103" y="221"/>
                </a:cubicBezTo>
                <a:cubicBezTo>
                  <a:pt x="103" y="236"/>
                  <a:pt x="117" y="251"/>
                  <a:pt x="132" y="251"/>
                </a:cubicBezTo>
                <a:close/>
                <a:moveTo>
                  <a:pt x="367" y="251"/>
                </a:moveTo>
                <a:lnTo>
                  <a:pt x="367" y="251"/>
                </a:lnTo>
                <a:cubicBezTo>
                  <a:pt x="383" y="251"/>
                  <a:pt x="397" y="236"/>
                  <a:pt x="397" y="221"/>
                </a:cubicBezTo>
                <a:cubicBezTo>
                  <a:pt x="397" y="206"/>
                  <a:pt x="383" y="192"/>
                  <a:pt x="367" y="192"/>
                </a:cubicBezTo>
                <a:cubicBezTo>
                  <a:pt x="353" y="192"/>
                  <a:pt x="338" y="206"/>
                  <a:pt x="338" y="221"/>
                </a:cubicBezTo>
                <a:cubicBezTo>
                  <a:pt x="338" y="236"/>
                  <a:pt x="353" y="251"/>
                  <a:pt x="367" y="251"/>
                </a:cubicBezTo>
                <a:close/>
                <a:moveTo>
                  <a:pt x="530" y="177"/>
                </a:moveTo>
                <a:lnTo>
                  <a:pt x="530" y="177"/>
                </a:lnTo>
                <a:lnTo>
                  <a:pt x="530" y="192"/>
                </a:lnTo>
                <a:cubicBezTo>
                  <a:pt x="530" y="206"/>
                  <a:pt x="530" y="221"/>
                  <a:pt x="530" y="221"/>
                </a:cubicBezTo>
                <a:cubicBezTo>
                  <a:pt x="559" y="265"/>
                  <a:pt x="574" y="295"/>
                  <a:pt x="574" y="339"/>
                </a:cubicBezTo>
                <a:cubicBezTo>
                  <a:pt x="574" y="398"/>
                  <a:pt x="530" y="457"/>
                  <a:pt x="471" y="501"/>
                </a:cubicBezTo>
                <a:cubicBezTo>
                  <a:pt x="471" y="560"/>
                  <a:pt x="471" y="560"/>
                  <a:pt x="471" y="560"/>
                </a:cubicBezTo>
                <a:cubicBezTo>
                  <a:pt x="397" y="516"/>
                  <a:pt x="397" y="516"/>
                  <a:pt x="397" y="516"/>
                </a:cubicBezTo>
                <a:cubicBezTo>
                  <a:pt x="383" y="530"/>
                  <a:pt x="367" y="530"/>
                  <a:pt x="353" y="530"/>
                </a:cubicBezTo>
                <a:cubicBezTo>
                  <a:pt x="309" y="530"/>
                  <a:pt x="279" y="516"/>
                  <a:pt x="235" y="486"/>
                </a:cubicBezTo>
                <a:cubicBezTo>
                  <a:pt x="220" y="486"/>
                  <a:pt x="220" y="486"/>
                  <a:pt x="206" y="486"/>
                </a:cubicBezTo>
                <a:cubicBezTo>
                  <a:pt x="191" y="486"/>
                  <a:pt x="191" y="486"/>
                  <a:pt x="176" y="486"/>
                </a:cubicBezTo>
                <a:cubicBezTo>
                  <a:pt x="235" y="530"/>
                  <a:pt x="279" y="560"/>
                  <a:pt x="353" y="560"/>
                </a:cubicBezTo>
                <a:cubicBezTo>
                  <a:pt x="367" y="560"/>
                  <a:pt x="383" y="560"/>
                  <a:pt x="397" y="560"/>
                </a:cubicBezTo>
                <a:cubicBezTo>
                  <a:pt x="515" y="618"/>
                  <a:pt x="515" y="618"/>
                  <a:pt x="515" y="618"/>
                </a:cubicBezTo>
                <a:cubicBezTo>
                  <a:pt x="515" y="516"/>
                  <a:pt x="515" y="516"/>
                  <a:pt x="515" y="516"/>
                </a:cubicBezTo>
                <a:cubicBezTo>
                  <a:pt x="574" y="471"/>
                  <a:pt x="603" y="413"/>
                  <a:pt x="603" y="339"/>
                </a:cubicBezTo>
                <a:cubicBezTo>
                  <a:pt x="603" y="280"/>
                  <a:pt x="574" y="221"/>
                  <a:pt x="530" y="177"/>
                </a:cubicBezTo>
                <a:close/>
                <a:moveTo>
                  <a:pt x="191" y="442"/>
                </a:moveTo>
                <a:lnTo>
                  <a:pt x="191" y="442"/>
                </a:lnTo>
                <a:cubicBezTo>
                  <a:pt x="206" y="442"/>
                  <a:pt x="235" y="442"/>
                  <a:pt x="250" y="442"/>
                </a:cubicBezTo>
                <a:cubicBezTo>
                  <a:pt x="397" y="442"/>
                  <a:pt x="485" y="339"/>
                  <a:pt x="485" y="221"/>
                </a:cubicBezTo>
                <a:cubicBezTo>
                  <a:pt x="485" y="88"/>
                  <a:pt x="367" y="0"/>
                  <a:pt x="250" y="0"/>
                </a:cubicBezTo>
                <a:cubicBezTo>
                  <a:pt x="117" y="0"/>
                  <a:pt x="0" y="88"/>
                  <a:pt x="0" y="221"/>
                </a:cubicBezTo>
                <a:cubicBezTo>
                  <a:pt x="0" y="295"/>
                  <a:pt x="29" y="354"/>
                  <a:pt x="73" y="398"/>
                </a:cubicBezTo>
                <a:cubicBezTo>
                  <a:pt x="73" y="501"/>
                  <a:pt x="73" y="501"/>
                  <a:pt x="73" y="501"/>
                </a:cubicBezTo>
                <a:lnTo>
                  <a:pt x="191" y="442"/>
                </a:lnTo>
                <a:close/>
                <a:moveTo>
                  <a:pt x="44" y="221"/>
                </a:moveTo>
                <a:lnTo>
                  <a:pt x="44" y="221"/>
                </a:lnTo>
                <a:cubicBezTo>
                  <a:pt x="44" y="118"/>
                  <a:pt x="132" y="30"/>
                  <a:pt x="250" y="30"/>
                </a:cubicBezTo>
                <a:cubicBezTo>
                  <a:pt x="353" y="30"/>
                  <a:pt x="456" y="118"/>
                  <a:pt x="456" y="221"/>
                </a:cubicBezTo>
                <a:cubicBezTo>
                  <a:pt x="456" y="324"/>
                  <a:pt x="367" y="413"/>
                  <a:pt x="250" y="413"/>
                </a:cubicBezTo>
                <a:cubicBezTo>
                  <a:pt x="235" y="413"/>
                  <a:pt x="206" y="413"/>
                  <a:pt x="191" y="398"/>
                </a:cubicBezTo>
                <a:cubicBezTo>
                  <a:pt x="117" y="442"/>
                  <a:pt x="117" y="442"/>
                  <a:pt x="117" y="442"/>
                </a:cubicBezTo>
                <a:cubicBezTo>
                  <a:pt x="117" y="383"/>
                  <a:pt x="117" y="383"/>
                  <a:pt x="117" y="383"/>
                </a:cubicBezTo>
                <a:cubicBezTo>
                  <a:pt x="73" y="339"/>
                  <a:pt x="44" y="280"/>
                  <a:pt x="44" y="221"/>
                </a:cubicBezTo>
                <a:close/>
              </a:path>
            </a:pathLst>
          </a:custGeom>
          <a:solidFill>
            <a:srgbClr val="FFFFFF"/>
          </a:solidFill>
          <a:ln>
            <a:noFill/>
          </a:ln>
          <a:effectLst/>
          <a:extLst>
            <a:ext uri="{91240B29-F687-4f45-9708-019B960494DF}"/>
            <a:ext uri="{AF507438-7753-43e0-B8FC-AC1667EBCBE1}"/>
          </a:extLst>
        </p:spPr>
        <p:txBody>
          <a:bodyPr wrap="none" lIns="91431" tIns="45716" rIns="91431" bIns="45716" anchor="ctr"/>
          <a:lstStyle/>
          <a:p>
            <a:pPr eaLnBrk="1" fontAlgn="auto" hangingPunct="1">
              <a:spcBef>
                <a:spcPts val="0"/>
              </a:spcBef>
              <a:spcAft>
                <a:spcPts val="0"/>
              </a:spcAft>
              <a:defRPr/>
            </a:pPr>
            <a:endParaRPr lang="en-US">
              <a:latin typeface="+mn-lt"/>
              <a:ea typeface="+mn-ea"/>
            </a:endParaRPr>
          </a:p>
        </p:txBody>
      </p:sp>
      <p:sp>
        <p:nvSpPr>
          <p:cNvPr id="25" name="Freeform 171">
            <a:extLst>
              <a:ext uri="{FF2B5EF4-FFF2-40B4-BE49-F238E27FC236}">
                <a16:creationId xmlns:a16="http://schemas.microsoft.com/office/drawing/2014/main" id="{8AE52402-7D51-C24F-B8DE-A2D2806B9858}"/>
              </a:ext>
            </a:extLst>
          </p:cNvPr>
          <p:cNvSpPr>
            <a:spLocks noChangeArrowheads="1"/>
          </p:cNvSpPr>
          <p:nvPr/>
        </p:nvSpPr>
        <p:spPr bwMode="auto">
          <a:xfrm>
            <a:off x="1087832" y="4323613"/>
            <a:ext cx="541715" cy="541715"/>
          </a:xfrm>
          <a:custGeom>
            <a:avLst/>
            <a:gdLst>
              <a:gd name="T0" fmla="*/ 294 w 589"/>
              <a:gd name="T1" fmla="*/ 192 h 590"/>
              <a:gd name="T2" fmla="*/ 294 w 589"/>
              <a:gd name="T3" fmla="*/ 383 h 590"/>
              <a:gd name="T4" fmla="*/ 294 w 589"/>
              <a:gd name="T5" fmla="*/ 192 h 590"/>
              <a:gd name="T6" fmla="*/ 294 w 589"/>
              <a:gd name="T7" fmla="*/ 354 h 590"/>
              <a:gd name="T8" fmla="*/ 294 w 589"/>
              <a:gd name="T9" fmla="*/ 236 h 590"/>
              <a:gd name="T10" fmla="*/ 294 w 589"/>
              <a:gd name="T11" fmla="*/ 354 h 590"/>
              <a:gd name="T12" fmla="*/ 574 w 589"/>
              <a:gd name="T13" fmla="*/ 354 h 590"/>
              <a:gd name="T14" fmla="*/ 529 w 589"/>
              <a:gd name="T15" fmla="*/ 295 h 590"/>
              <a:gd name="T16" fmla="*/ 574 w 589"/>
              <a:gd name="T17" fmla="*/ 221 h 590"/>
              <a:gd name="T18" fmla="*/ 544 w 589"/>
              <a:gd name="T19" fmla="*/ 104 h 590"/>
              <a:gd name="T20" fmla="*/ 441 w 589"/>
              <a:gd name="T21" fmla="*/ 118 h 590"/>
              <a:gd name="T22" fmla="*/ 367 w 589"/>
              <a:gd name="T23" fmla="*/ 30 h 590"/>
              <a:gd name="T24" fmla="*/ 250 w 589"/>
              <a:gd name="T25" fmla="*/ 0 h 590"/>
              <a:gd name="T26" fmla="*/ 220 w 589"/>
              <a:gd name="T27" fmla="*/ 74 h 590"/>
              <a:gd name="T28" fmla="*/ 103 w 589"/>
              <a:gd name="T29" fmla="*/ 89 h 590"/>
              <a:gd name="T30" fmla="*/ 0 w 589"/>
              <a:gd name="T31" fmla="*/ 163 h 590"/>
              <a:gd name="T32" fmla="*/ 58 w 589"/>
              <a:gd name="T33" fmla="*/ 251 h 590"/>
              <a:gd name="T34" fmla="*/ 58 w 589"/>
              <a:gd name="T35" fmla="*/ 339 h 590"/>
              <a:gd name="T36" fmla="*/ 0 w 589"/>
              <a:gd name="T37" fmla="*/ 413 h 590"/>
              <a:gd name="T38" fmla="*/ 103 w 589"/>
              <a:gd name="T39" fmla="*/ 501 h 590"/>
              <a:gd name="T40" fmla="*/ 220 w 589"/>
              <a:gd name="T41" fmla="*/ 516 h 590"/>
              <a:gd name="T42" fmla="*/ 250 w 589"/>
              <a:gd name="T43" fmla="*/ 589 h 590"/>
              <a:gd name="T44" fmla="*/ 367 w 589"/>
              <a:gd name="T45" fmla="*/ 545 h 590"/>
              <a:gd name="T46" fmla="*/ 441 w 589"/>
              <a:gd name="T47" fmla="*/ 472 h 590"/>
              <a:gd name="T48" fmla="*/ 544 w 589"/>
              <a:gd name="T49" fmla="*/ 486 h 590"/>
              <a:gd name="T50" fmla="*/ 574 w 589"/>
              <a:gd name="T51" fmla="*/ 354 h 590"/>
              <a:gd name="T52" fmla="*/ 544 w 589"/>
              <a:gd name="T53" fmla="*/ 413 h 590"/>
              <a:gd name="T54" fmla="*/ 500 w 589"/>
              <a:gd name="T55" fmla="*/ 457 h 590"/>
              <a:gd name="T56" fmla="*/ 338 w 589"/>
              <a:gd name="T57" fmla="*/ 486 h 590"/>
              <a:gd name="T58" fmla="*/ 309 w 589"/>
              <a:gd name="T59" fmla="*/ 545 h 590"/>
              <a:gd name="T60" fmla="*/ 250 w 589"/>
              <a:gd name="T61" fmla="*/ 530 h 590"/>
              <a:gd name="T62" fmla="*/ 147 w 589"/>
              <a:gd name="T63" fmla="*/ 427 h 590"/>
              <a:gd name="T64" fmla="*/ 73 w 589"/>
              <a:gd name="T65" fmla="*/ 442 h 590"/>
              <a:gd name="T66" fmla="*/ 58 w 589"/>
              <a:gd name="T67" fmla="*/ 383 h 590"/>
              <a:gd name="T68" fmla="*/ 103 w 589"/>
              <a:gd name="T69" fmla="*/ 295 h 590"/>
              <a:gd name="T70" fmla="*/ 58 w 589"/>
              <a:gd name="T71" fmla="*/ 192 h 590"/>
              <a:gd name="T72" fmla="*/ 73 w 589"/>
              <a:gd name="T73" fmla="*/ 133 h 590"/>
              <a:gd name="T74" fmla="*/ 147 w 589"/>
              <a:gd name="T75" fmla="*/ 163 h 590"/>
              <a:gd name="T76" fmla="*/ 250 w 589"/>
              <a:gd name="T77" fmla="*/ 59 h 590"/>
              <a:gd name="T78" fmla="*/ 309 w 589"/>
              <a:gd name="T79" fmla="*/ 30 h 590"/>
              <a:gd name="T80" fmla="*/ 338 w 589"/>
              <a:gd name="T81" fmla="*/ 104 h 590"/>
              <a:gd name="T82" fmla="*/ 500 w 589"/>
              <a:gd name="T83" fmla="*/ 133 h 590"/>
              <a:gd name="T84" fmla="*/ 544 w 589"/>
              <a:gd name="T85" fmla="*/ 163 h 590"/>
              <a:gd name="T86" fmla="*/ 485 w 589"/>
              <a:gd name="T87" fmla="*/ 221 h 590"/>
              <a:gd name="T88" fmla="*/ 485 w 589"/>
              <a:gd name="T89" fmla="*/ 354 h 590"/>
              <a:gd name="T90" fmla="*/ 544 w 589"/>
              <a:gd name="T91" fmla="*/ 413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89" h="590">
                <a:moveTo>
                  <a:pt x="294" y="192"/>
                </a:moveTo>
                <a:lnTo>
                  <a:pt x="294" y="192"/>
                </a:lnTo>
                <a:cubicBezTo>
                  <a:pt x="235" y="192"/>
                  <a:pt x="191" y="236"/>
                  <a:pt x="191" y="295"/>
                </a:cubicBezTo>
                <a:cubicBezTo>
                  <a:pt x="191" y="339"/>
                  <a:pt x="235" y="383"/>
                  <a:pt x="294" y="383"/>
                </a:cubicBezTo>
                <a:cubicBezTo>
                  <a:pt x="353" y="383"/>
                  <a:pt x="397" y="339"/>
                  <a:pt x="397" y="295"/>
                </a:cubicBezTo>
                <a:cubicBezTo>
                  <a:pt x="397" y="236"/>
                  <a:pt x="353" y="192"/>
                  <a:pt x="294" y="192"/>
                </a:cubicBezTo>
                <a:close/>
                <a:moveTo>
                  <a:pt x="294" y="354"/>
                </a:moveTo>
                <a:lnTo>
                  <a:pt x="294" y="354"/>
                </a:lnTo>
                <a:cubicBezTo>
                  <a:pt x="265" y="354"/>
                  <a:pt x="235" y="324"/>
                  <a:pt x="235" y="295"/>
                </a:cubicBezTo>
                <a:cubicBezTo>
                  <a:pt x="235" y="251"/>
                  <a:pt x="265" y="236"/>
                  <a:pt x="294" y="236"/>
                </a:cubicBezTo>
                <a:cubicBezTo>
                  <a:pt x="324" y="236"/>
                  <a:pt x="353" y="251"/>
                  <a:pt x="353" y="295"/>
                </a:cubicBezTo>
                <a:cubicBezTo>
                  <a:pt x="353" y="324"/>
                  <a:pt x="324" y="354"/>
                  <a:pt x="294" y="354"/>
                </a:cubicBezTo>
                <a:close/>
                <a:moveTo>
                  <a:pt x="574" y="354"/>
                </a:moveTo>
                <a:lnTo>
                  <a:pt x="574" y="354"/>
                </a:lnTo>
                <a:cubicBezTo>
                  <a:pt x="529" y="339"/>
                  <a:pt x="529" y="339"/>
                  <a:pt x="529" y="339"/>
                </a:cubicBezTo>
                <a:cubicBezTo>
                  <a:pt x="529" y="324"/>
                  <a:pt x="529" y="309"/>
                  <a:pt x="529" y="295"/>
                </a:cubicBezTo>
                <a:cubicBezTo>
                  <a:pt x="529" y="280"/>
                  <a:pt x="529" y="265"/>
                  <a:pt x="529" y="251"/>
                </a:cubicBezTo>
                <a:cubicBezTo>
                  <a:pt x="574" y="221"/>
                  <a:pt x="574" y="221"/>
                  <a:pt x="574" y="221"/>
                </a:cubicBezTo>
                <a:cubicBezTo>
                  <a:pt x="588" y="206"/>
                  <a:pt x="588" y="192"/>
                  <a:pt x="588" y="163"/>
                </a:cubicBezTo>
                <a:cubicBezTo>
                  <a:pt x="544" y="104"/>
                  <a:pt x="544" y="104"/>
                  <a:pt x="544" y="104"/>
                </a:cubicBezTo>
                <a:cubicBezTo>
                  <a:pt x="529" y="74"/>
                  <a:pt x="515" y="74"/>
                  <a:pt x="485" y="89"/>
                </a:cubicBezTo>
                <a:cubicBezTo>
                  <a:pt x="441" y="118"/>
                  <a:pt x="441" y="118"/>
                  <a:pt x="441" y="118"/>
                </a:cubicBezTo>
                <a:cubicBezTo>
                  <a:pt x="426" y="89"/>
                  <a:pt x="397" y="74"/>
                  <a:pt x="367" y="74"/>
                </a:cubicBezTo>
                <a:cubicBezTo>
                  <a:pt x="367" y="30"/>
                  <a:pt x="367" y="30"/>
                  <a:pt x="367" y="30"/>
                </a:cubicBezTo>
                <a:cubicBezTo>
                  <a:pt x="367" y="15"/>
                  <a:pt x="353" y="0"/>
                  <a:pt x="338" y="0"/>
                </a:cubicBezTo>
                <a:cubicBezTo>
                  <a:pt x="250" y="0"/>
                  <a:pt x="250" y="0"/>
                  <a:pt x="250" y="0"/>
                </a:cubicBezTo>
                <a:cubicBezTo>
                  <a:pt x="235" y="0"/>
                  <a:pt x="220" y="15"/>
                  <a:pt x="220" y="30"/>
                </a:cubicBezTo>
                <a:cubicBezTo>
                  <a:pt x="220" y="74"/>
                  <a:pt x="220" y="74"/>
                  <a:pt x="220" y="74"/>
                </a:cubicBezTo>
                <a:cubicBezTo>
                  <a:pt x="191" y="74"/>
                  <a:pt x="162" y="89"/>
                  <a:pt x="147" y="118"/>
                </a:cubicBezTo>
                <a:cubicBezTo>
                  <a:pt x="103" y="89"/>
                  <a:pt x="103" y="89"/>
                  <a:pt x="103" y="89"/>
                </a:cubicBezTo>
                <a:cubicBezTo>
                  <a:pt x="73" y="74"/>
                  <a:pt x="58" y="74"/>
                  <a:pt x="44" y="104"/>
                </a:cubicBezTo>
                <a:cubicBezTo>
                  <a:pt x="0" y="163"/>
                  <a:pt x="0" y="163"/>
                  <a:pt x="0" y="163"/>
                </a:cubicBezTo>
                <a:cubicBezTo>
                  <a:pt x="0" y="192"/>
                  <a:pt x="0" y="206"/>
                  <a:pt x="14" y="221"/>
                </a:cubicBezTo>
                <a:cubicBezTo>
                  <a:pt x="58" y="251"/>
                  <a:pt x="58" y="251"/>
                  <a:pt x="58" y="251"/>
                </a:cubicBezTo>
                <a:cubicBezTo>
                  <a:pt x="58" y="265"/>
                  <a:pt x="58" y="280"/>
                  <a:pt x="58" y="295"/>
                </a:cubicBezTo>
                <a:cubicBezTo>
                  <a:pt x="58" y="309"/>
                  <a:pt x="58" y="324"/>
                  <a:pt x="58" y="339"/>
                </a:cubicBezTo>
                <a:cubicBezTo>
                  <a:pt x="14" y="354"/>
                  <a:pt x="14" y="354"/>
                  <a:pt x="14" y="354"/>
                </a:cubicBezTo>
                <a:cubicBezTo>
                  <a:pt x="0" y="368"/>
                  <a:pt x="0" y="398"/>
                  <a:pt x="0" y="413"/>
                </a:cubicBezTo>
                <a:cubicBezTo>
                  <a:pt x="44" y="486"/>
                  <a:pt x="44" y="486"/>
                  <a:pt x="44" y="486"/>
                </a:cubicBezTo>
                <a:cubicBezTo>
                  <a:pt x="58" y="501"/>
                  <a:pt x="73" y="501"/>
                  <a:pt x="103" y="501"/>
                </a:cubicBezTo>
                <a:cubicBezTo>
                  <a:pt x="147" y="472"/>
                  <a:pt x="147" y="472"/>
                  <a:pt x="147" y="472"/>
                </a:cubicBezTo>
                <a:cubicBezTo>
                  <a:pt x="162" y="486"/>
                  <a:pt x="191" y="501"/>
                  <a:pt x="220" y="516"/>
                </a:cubicBezTo>
                <a:cubicBezTo>
                  <a:pt x="220" y="545"/>
                  <a:pt x="220" y="545"/>
                  <a:pt x="220" y="545"/>
                </a:cubicBezTo>
                <a:cubicBezTo>
                  <a:pt x="220" y="560"/>
                  <a:pt x="235" y="589"/>
                  <a:pt x="250" y="589"/>
                </a:cubicBezTo>
                <a:cubicBezTo>
                  <a:pt x="338" y="589"/>
                  <a:pt x="338" y="589"/>
                  <a:pt x="338" y="589"/>
                </a:cubicBezTo>
                <a:cubicBezTo>
                  <a:pt x="353" y="589"/>
                  <a:pt x="367" y="560"/>
                  <a:pt x="367" y="545"/>
                </a:cubicBezTo>
                <a:cubicBezTo>
                  <a:pt x="367" y="516"/>
                  <a:pt x="367" y="516"/>
                  <a:pt x="367" y="516"/>
                </a:cubicBezTo>
                <a:cubicBezTo>
                  <a:pt x="397" y="501"/>
                  <a:pt x="426" y="486"/>
                  <a:pt x="441" y="472"/>
                </a:cubicBezTo>
                <a:cubicBezTo>
                  <a:pt x="485" y="501"/>
                  <a:pt x="485" y="501"/>
                  <a:pt x="485" y="501"/>
                </a:cubicBezTo>
                <a:cubicBezTo>
                  <a:pt x="515" y="501"/>
                  <a:pt x="529" y="501"/>
                  <a:pt x="544" y="486"/>
                </a:cubicBezTo>
                <a:cubicBezTo>
                  <a:pt x="588" y="413"/>
                  <a:pt x="588" y="413"/>
                  <a:pt x="588" y="413"/>
                </a:cubicBezTo>
                <a:cubicBezTo>
                  <a:pt x="588" y="398"/>
                  <a:pt x="588" y="368"/>
                  <a:pt x="574" y="354"/>
                </a:cubicBezTo>
                <a:close/>
                <a:moveTo>
                  <a:pt x="544" y="413"/>
                </a:moveTo>
                <a:lnTo>
                  <a:pt x="544" y="413"/>
                </a:lnTo>
                <a:cubicBezTo>
                  <a:pt x="515" y="442"/>
                  <a:pt x="515" y="442"/>
                  <a:pt x="515" y="442"/>
                </a:cubicBezTo>
                <a:cubicBezTo>
                  <a:pt x="515" y="457"/>
                  <a:pt x="500" y="457"/>
                  <a:pt x="500" y="457"/>
                </a:cubicBezTo>
                <a:cubicBezTo>
                  <a:pt x="441" y="427"/>
                  <a:pt x="441" y="427"/>
                  <a:pt x="441" y="427"/>
                </a:cubicBezTo>
                <a:cubicBezTo>
                  <a:pt x="412" y="457"/>
                  <a:pt x="382" y="472"/>
                  <a:pt x="338" y="486"/>
                </a:cubicBezTo>
                <a:cubicBezTo>
                  <a:pt x="338" y="530"/>
                  <a:pt x="338" y="530"/>
                  <a:pt x="338" y="530"/>
                </a:cubicBezTo>
                <a:cubicBezTo>
                  <a:pt x="338" y="530"/>
                  <a:pt x="324" y="545"/>
                  <a:pt x="309" y="545"/>
                </a:cubicBezTo>
                <a:cubicBezTo>
                  <a:pt x="279" y="545"/>
                  <a:pt x="279" y="545"/>
                  <a:pt x="279" y="545"/>
                </a:cubicBezTo>
                <a:cubicBezTo>
                  <a:pt x="265" y="545"/>
                  <a:pt x="250" y="530"/>
                  <a:pt x="250" y="530"/>
                </a:cubicBezTo>
                <a:cubicBezTo>
                  <a:pt x="250" y="486"/>
                  <a:pt x="250" y="486"/>
                  <a:pt x="250" y="486"/>
                </a:cubicBezTo>
                <a:cubicBezTo>
                  <a:pt x="206" y="472"/>
                  <a:pt x="176" y="457"/>
                  <a:pt x="147" y="427"/>
                </a:cubicBezTo>
                <a:cubicBezTo>
                  <a:pt x="88" y="457"/>
                  <a:pt x="88" y="457"/>
                  <a:pt x="88" y="457"/>
                </a:cubicBezTo>
                <a:cubicBezTo>
                  <a:pt x="88" y="457"/>
                  <a:pt x="73" y="457"/>
                  <a:pt x="73" y="442"/>
                </a:cubicBezTo>
                <a:cubicBezTo>
                  <a:pt x="44" y="413"/>
                  <a:pt x="44" y="413"/>
                  <a:pt x="44" y="413"/>
                </a:cubicBezTo>
                <a:cubicBezTo>
                  <a:pt x="44" y="398"/>
                  <a:pt x="44" y="383"/>
                  <a:pt x="58" y="383"/>
                </a:cubicBezTo>
                <a:cubicBezTo>
                  <a:pt x="103" y="354"/>
                  <a:pt x="103" y="354"/>
                  <a:pt x="103" y="354"/>
                </a:cubicBezTo>
                <a:cubicBezTo>
                  <a:pt x="103" y="339"/>
                  <a:pt x="103" y="309"/>
                  <a:pt x="103" y="295"/>
                </a:cubicBezTo>
                <a:cubicBezTo>
                  <a:pt x="103" y="265"/>
                  <a:pt x="103" y="251"/>
                  <a:pt x="103" y="221"/>
                </a:cubicBezTo>
                <a:cubicBezTo>
                  <a:pt x="58" y="192"/>
                  <a:pt x="58" y="192"/>
                  <a:pt x="58" y="192"/>
                </a:cubicBezTo>
                <a:cubicBezTo>
                  <a:pt x="44" y="192"/>
                  <a:pt x="44" y="177"/>
                  <a:pt x="44" y="163"/>
                </a:cubicBezTo>
                <a:cubicBezTo>
                  <a:pt x="73" y="133"/>
                  <a:pt x="73" y="133"/>
                  <a:pt x="73" y="133"/>
                </a:cubicBezTo>
                <a:cubicBezTo>
                  <a:pt x="73" y="133"/>
                  <a:pt x="88" y="118"/>
                  <a:pt x="88" y="133"/>
                </a:cubicBezTo>
                <a:cubicBezTo>
                  <a:pt x="147" y="163"/>
                  <a:pt x="147" y="163"/>
                  <a:pt x="147" y="163"/>
                </a:cubicBezTo>
                <a:cubicBezTo>
                  <a:pt x="176" y="133"/>
                  <a:pt x="206" y="104"/>
                  <a:pt x="250" y="104"/>
                </a:cubicBezTo>
                <a:cubicBezTo>
                  <a:pt x="250" y="59"/>
                  <a:pt x="250" y="59"/>
                  <a:pt x="250" y="59"/>
                </a:cubicBezTo>
                <a:cubicBezTo>
                  <a:pt x="250" y="45"/>
                  <a:pt x="265" y="30"/>
                  <a:pt x="279" y="30"/>
                </a:cubicBezTo>
                <a:cubicBezTo>
                  <a:pt x="309" y="30"/>
                  <a:pt x="309" y="30"/>
                  <a:pt x="309" y="30"/>
                </a:cubicBezTo>
                <a:cubicBezTo>
                  <a:pt x="324" y="30"/>
                  <a:pt x="338" y="45"/>
                  <a:pt x="338" y="59"/>
                </a:cubicBezTo>
                <a:cubicBezTo>
                  <a:pt x="338" y="104"/>
                  <a:pt x="338" y="104"/>
                  <a:pt x="338" y="104"/>
                </a:cubicBezTo>
                <a:cubicBezTo>
                  <a:pt x="382" y="104"/>
                  <a:pt x="412" y="133"/>
                  <a:pt x="441" y="163"/>
                </a:cubicBezTo>
                <a:cubicBezTo>
                  <a:pt x="500" y="133"/>
                  <a:pt x="500" y="133"/>
                  <a:pt x="500" y="133"/>
                </a:cubicBezTo>
                <a:cubicBezTo>
                  <a:pt x="500" y="118"/>
                  <a:pt x="515" y="133"/>
                  <a:pt x="515" y="133"/>
                </a:cubicBezTo>
                <a:cubicBezTo>
                  <a:pt x="544" y="163"/>
                  <a:pt x="544" y="163"/>
                  <a:pt x="544" y="163"/>
                </a:cubicBezTo>
                <a:cubicBezTo>
                  <a:pt x="544" y="177"/>
                  <a:pt x="544" y="192"/>
                  <a:pt x="529" y="192"/>
                </a:cubicBezTo>
                <a:cubicBezTo>
                  <a:pt x="485" y="221"/>
                  <a:pt x="485" y="221"/>
                  <a:pt x="485" y="221"/>
                </a:cubicBezTo>
                <a:cubicBezTo>
                  <a:pt x="485" y="251"/>
                  <a:pt x="485" y="265"/>
                  <a:pt x="485" y="295"/>
                </a:cubicBezTo>
                <a:cubicBezTo>
                  <a:pt x="485" y="309"/>
                  <a:pt x="485" y="339"/>
                  <a:pt x="485" y="354"/>
                </a:cubicBezTo>
                <a:cubicBezTo>
                  <a:pt x="529" y="383"/>
                  <a:pt x="529" y="383"/>
                  <a:pt x="529" y="383"/>
                </a:cubicBezTo>
                <a:cubicBezTo>
                  <a:pt x="544" y="383"/>
                  <a:pt x="544" y="398"/>
                  <a:pt x="544" y="413"/>
                </a:cubicBezTo>
                <a:close/>
              </a:path>
            </a:pathLst>
          </a:custGeom>
          <a:solidFill>
            <a:srgbClr val="FFFFFF"/>
          </a:solidFill>
          <a:ln>
            <a:noFill/>
          </a:ln>
          <a:effectLst/>
          <a:extLst>
            <a:ext uri="{91240B29-F687-4f45-9708-019B960494DF}"/>
            <a:ext uri="{AF507438-7753-43e0-B8FC-AC1667EBCBE1}"/>
          </a:extLst>
        </p:spPr>
        <p:txBody>
          <a:bodyPr wrap="none" lIns="91431" tIns="45716" rIns="91431" bIns="45716" anchor="ctr"/>
          <a:lstStyle/>
          <a:p>
            <a:pPr>
              <a:defRPr/>
            </a:pPr>
            <a:endParaRPr lang="en-US">
              <a:solidFill>
                <a:prstClr val="black"/>
              </a:solidFill>
              <a:ea typeface="ＭＳ Ｐゴシック" panose="020B0600070205080204" pitchFamily="34" charset="-128"/>
            </a:endParaRPr>
          </a:p>
        </p:txBody>
      </p:sp>
      <p:sp>
        <p:nvSpPr>
          <p:cNvPr id="5" name="Rechteck 4">
            <a:extLst>
              <a:ext uri="{FF2B5EF4-FFF2-40B4-BE49-F238E27FC236}">
                <a16:creationId xmlns:a16="http://schemas.microsoft.com/office/drawing/2014/main" id="{9463A90F-530C-7749-B440-7B595D8B251F}"/>
              </a:ext>
            </a:extLst>
          </p:cNvPr>
          <p:cNvSpPr/>
          <p:nvPr/>
        </p:nvSpPr>
        <p:spPr>
          <a:xfrm>
            <a:off x="2531368" y="6615938"/>
            <a:ext cx="4341805" cy="3327468"/>
          </a:xfrm>
          <a:prstGeom prst="rect">
            <a:avLst/>
          </a:prstGeom>
          <a:solidFill>
            <a:srgbClr val="0D3B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7" name="Gerade Verbindung 6">
            <a:extLst>
              <a:ext uri="{FF2B5EF4-FFF2-40B4-BE49-F238E27FC236}">
                <a16:creationId xmlns:a16="http://schemas.microsoft.com/office/drawing/2014/main" id="{671D0D0A-0FE4-F949-8327-CC9A3A5FFF3D}"/>
              </a:ext>
            </a:extLst>
          </p:cNvPr>
          <p:cNvCxnSpPr>
            <a:cxnSpLocks/>
          </p:cNvCxnSpPr>
          <p:nvPr/>
        </p:nvCxnSpPr>
        <p:spPr>
          <a:xfrm>
            <a:off x="-1921" y="6615938"/>
            <a:ext cx="6875094" cy="0"/>
          </a:xfrm>
          <a:prstGeom prst="line">
            <a:avLst/>
          </a:prstGeom>
          <a:ln w="57150">
            <a:solidFill>
              <a:srgbClr val="FFFFFF"/>
            </a:solidFill>
          </a:ln>
        </p:spPr>
        <p:style>
          <a:lnRef idx="1">
            <a:schemeClr val="accent1"/>
          </a:lnRef>
          <a:fillRef idx="0">
            <a:schemeClr val="accent1"/>
          </a:fillRef>
          <a:effectRef idx="0">
            <a:schemeClr val="accent1"/>
          </a:effectRef>
          <a:fontRef idx="minor">
            <a:schemeClr val="tx1"/>
          </a:fontRef>
        </p:style>
      </p:cxnSp>
      <p:sp>
        <p:nvSpPr>
          <p:cNvPr id="32" name="Textfeld 31">
            <a:extLst>
              <a:ext uri="{FF2B5EF4-FFF2-40B4-BE49-F238E27FC236}">
                <a16:creationId xmlns:a16="http://schemas.microsoft.com/office/drawing/2014/main" id="{F9B7A9B0-B24B-9E4A-8106-A5A4D6E04DFE}"/>
              </a:ext>
            </a:extLst>
          </p:cNvPr>
          <p:cNvSpPr txBox="1"/>
          <p:nvPr/>
        </p:nvSpPr>
        <p:spPr>
          <a:xfrm>
            <a:off x="471488" y="6732217"/>
            <a:ext cx="6086066" cy="2800767"/>
          </a:xfrm>
          <a:prstGeom prst="rect">
            <a:avLst/>
          </a:prstGeom>
          <a:noFill/>
        </p:spPr>
        <p:txBody>
          <a:bodyPr wrap="square" rtlCol="0">
            <a:spAutoFit/>
          </a:bodyPr>
          <a:lstStyle/>
          <a:p>
            <a:r>
              <a:rPr lang="de-DE" sz="2400" b="1" dirty="0">
                <a:solidFill>
                  <a:srgbClr val="FFFFFF"/>
                </a:solidFill>
                <a:cs typeface="Arial" panose="020B0604020202020204" pitchFamily="34" charset="0"/>
              </a:rPr>
              <a:t>HIGHLIGHTS </a:t>
            </a:r>
            <a:r>
              <a:rPr lang="de-DE" sz="2400" b="1">
                <a:solidFill>
                  <a:srgbClr val="FFFFFF"/>
                </a:solidFill>
                <a:cs typeface="Arial" panose="020B0604020202020204" pitchFamily="34" charset="0"/>
              </a:rPr>
              <a:t>– exklusiv Maximal </a:t>
            </a:r>
            <a:r>
              <a:rPr lang="de-DE" sz="2400" b="1" dirty="0">
                <a:solidFill>
                  <a:srgbClr val="FFFFFF"/>
                </a:solidFill>
                <a:cs typeface="Arial" panose="020B0604020202020204" pitchFamily="34" charset="0"/>
              </a:rPr>
              <a:t>10 Personen!</a:t>
            </a:r>
            <a:br>
              <a:rPr lang="de-DE" sz="2400" b="1" dirty="0">
                <a:solidFill>
                  <a:srgbClr val="FFFFFF"/>
                </a:solidFill>
                <a:cs typeface="Arial" panose="020B0604020202020204" pitchFamily="34" charset="0"/>
              </a:rPr>
            </a:br>
            <a:br>
              <a:rPr lang="de-DE" sz="2400" dirty="0">
                <a:solidFill>
                  <a:srgbClr val="FFFFFF"/>
                </a:solidFill>
                <a:cs typeface="Arial" panose="020B0604020202020204" pitchFamily="34" charset="0"/>
              </a:rPr>
            </a:br>
            <a:r>
              <a:rPr lang="de-DE" sz="1600" dirty="0">
                <a:solidFill>
                  <a:srgbClr val="AE9A5F"/>
                </a:solidFill>
                <a:cs typeface="Arial" panose="020B0604020202020204" pitchFamily="34" charset="0"/>
              </a:rPr>
              <a:t>+ </a:t>
            </a:r>
            <a:r>
              <a:rPr lang="de-DE" sz="1600" b="1" dirty="0">
                <a:solidFill>
                  <a:srgbClr val="AE9A5F"/>
                </a:solidFill>
                <a:cs typeface="Arial" panose="020B0604020202020204" pitchFamily="34" charset="0"/>
              </a:rPr>
              <a:t>10 wöchiges High-End Programm</a:t>
            </a:r>
            <a:br>
              <a:rPr lang="de-DE" sz="1600" dirty="0">
                <a:solidFill>
                  <a:srgbClr val="FFFFFF"/>
                </a:solidFill>
                <a:cs typeface="Arial" panose="020B0604020202020204" pitchFamily="34" charset="0"/>
              </a:rPr>
            </a:br>
            <a:r>
              <a:rPr lang="de-DE" sz="1600" dirty="0">
                <a:solidFill>
                  <a:srgbClr val="AE9A5F"/>
                </a:solidFill>
                <a:cs typeface="Arial" panose="020B0604020202020204" pitchFamily="34" charset="0"/>
              </a:rPr>
              <a:t>+ </a:t>
            </a:r>
            <a:r>
              <a:rPr lang="de-DE" sz="1600" b="1" dirty="0">
                <a:solidFill>
                  <a:srgbClr val="AE9A5F"/>
                </a:solidFill>
                <a:cs typeface="Arial" panose="020B0604020202020204" pitchFamily="34" charset="0"/>
              </a:rPr>
              <a:t>Online Videos </a:t>
            </a:r>
            <a:r>
              <a:rPr lang="de-DE" sz="1600" dirty="0">
                <a:solidFill>
                  <a:srgbClr val="FFFFFF"/>
                </a:solidFill>
                <a:cs typeface="Arial" panose="020B0604020202020204" pitchFamily="34" charset="0"/>
              </a:rPr>
              <a:t>mit erprobten Inhalten zu jeder Zeit abrufbar</a:t>
            </a:r>
            <a:br>
              <a:rPr lang="de-DE" sz="1600" dirty="0">
                <a:solidFill>
                  <a:srgbClr val="FFFFFF"/>
                </a:solidFill>
                <a:cs typeface="Arial" panose="020B0604020202020204" pitchFamily="34" charset="0"/>
              </a:rPr>
            </a:br>
            <a:r>
              <a:rPr lang="de-DE" sz="1600" dirty="0">
                <a:solidFill>
                  <a:srgbClr val="AE9A5F"/>
                </a:solidFill>
                <a:cs typeface="Arial" panose="020B0604020202020204" pitchFamily="34" charset="0"/>
              </a:rPr>
              <a:t>+ </a:t>
            </a:r>
            <a:r>
              <a:rPr lang="de-DE" sz="1600" b="1" dirty="0">
                <a:solidFill>
                  <a:srgbClr val="AE9A5F"/>
                </a:solidFill>
                <a:cs typeface="Arial" panose="020B0604020202020204" pitchFamily="34" charset="0"/>
              </a:rPr>
              <a:t>Wöchentliche Online- Gruppen Coaching Calls </a:t>
            </a:r>
            <a:r>
              <a:rPr lang="de-DE" sz="1600" dirty="0">
                <a:solidFill>
                  <a:srgbClr val="FFFFFF"/>
                </a:solidFill>
                <a:cs typeface="Arial" panose="020B0604020202020204" pitchFamily="34" charset="0"/>
              </a:rPr>
              <a:t>zur Vertiefung, </a:t>
            </a:r>
            <a:br>
              <a:rPr lang="de-DE" sz="1600" dirty="0">
                <a:solidFill>
                  <a:srgbClr val="FFFFFF"/>
                </a:solidFill>
                <a:cs typeface="Arial" panose="020B0604020202020204" pitchFamily="34" charset="0"/>
              </a:rPr>
            </a:br>
            <a:r>
              <a:rPr lang="de-DE" sz="1600" dirty="0">
                <a:solidFill>
                  <a:srgbClr val="FFFFFF"/>
                </a:solidFill>
                <a:cs typeface="Arial" panose="020B0604020202020204" pitchFamily="34" charset="0"/>
              </a:rPr>
              <a:t>   Übung und Austausch im geschützten Rahmen </a:t>
            </a:r>
          </a:p>
          <a:p>
            <a:r>
              <a:rPr lang="de-DE" sz="1600" dirty="0">
                <a:solidFill>
                  <a:srgbClr val="AE9A5F"/>
                </a:solidFill>
                <a:cs typeface="Arial" panose="020B0604020202020204" pitchFamily="34" charset="0"/>
              </a:rPr>
              <a:t>+ </a:t>
            </a:r>
            <a:r>
              <a:rPr lang="de-DE" sz="1600" b="1" dirty="0">
                <a:solidFill>
                  <a:srgbClr val="AE9A5F"/>
                </a:solidFill>
                <a:cs typeface="Arial" panose="020B0604020202020204" pitchFamily="34" charset="0"/>
              </a:rPr>
              <a:t>Ihr persönliches SCIL Profile</a:t>
            </a:r>
            <a:r>
              <a:rPr lang="de-DE" sz="1600" dirty="0">
                <a:solidFill>
                  <a:srgbClr val="AE9A5F"/>
                </a:solidFill>
                <a:cs typeface="Arial" panose="020B0604020202020204" pitchFamily="34" charset="0"/>
              </a:rPr>
              <a:t> </a:t>
            </a:r>
            <a:r>
              <a:rPr lang="de-DE" sz="1600" dirty="0">
                <a:solidFill>
                  <a:srgbClr val="FFFFFF"/>
                </a:solidFill>
                <a:cs typeface="Arial" panose="020B0604020202020204" pitchFamily="34" charset="0"/>
              </a:rPr>
              <a:t>über Ihre Wirkung</a:t>
            </a:r>
            <a:br>
              <a:rPr lang="de-DE" sz="1600" dirty="0">
                <a:solidFill>
                  <a:srgbClr val="FFFFFF"/>
                </a:solidFill>
                <a:cs typeface="Arial" panose="020B0604020202020204" pitchFamily="34" charset="0"/>
              </a:rPr>
            </a:br>
            <a:r>
              <a:rPr lang="de-DE" sz="1600" dirty="0">
                <a:solidFill>
                  <a:srgbClr val="AE9A5F"/>
                </a:solidFill>
                <a:cs typeface="Arial" panose="020B0604020202020204" pitchFamily="34" charset="0"/>
              </a:rPr>
              <a:t>+ </a:t>
            </a:r>
            <a:r>
              <a:rPr lang="de-DE" sz="1600" b="1" dirty="0">
                <a:solidFill>
                  <a:srgbClr val="AE9A5F"/>
                </a:solidFill>
                <a:cs typeface="Arial" panose="020B0604020202020204" pitchFamily="34" charset="0"/>
              </a:rPr>
              <a:t>E- Mails Support </a:t>
            </a:r>
            <a:r>
              <a:rPr lang="de-DE" sz="1600" dirty="0">
                <a:solidFill>
                  <a:srgbClr val="FFFFFF"/>
                </a:solidFill>
                <a:cs typeface="Arial" panose="020B0604020202020204" pitchFamily="34" charset="0"/>
              </a:rPr>
              <a:t>für Probleme und Fragen</a:t>
            </a:r>
          </a:p>
          <a:p>
            <a:r>
              <a:rPr lang="de-DE" sz="1600" dirty="0">
                <a:solidFill>
                  <a:srgbClr val="AE9A5F"/>
                </a:solidFill>
                <a:cs typeface="Arial" panose="020B0604020202020204" pitchFamily="34" charset="0"/>
              </a:rPr>
              <a:t>+</a:t>
            </a:r>
            <a:r>
              <a:rPr lang="de-DE" sz="1600" b="1" dirty="0">
                <a:solidFill>
                  <a:srgbClr val="AE9A5F"/>
                </a:solidFill>
                <a:cs typeface="Arial" panose="020B0604020202020204" pitchFamily="34" charset="0"/>
              </a:rPr>
              <a:t> Bonus </a:t>
            </a:r>
            <a:r>
              <a:rPr lang="de-DE" sz="1600" dirty="0">
                <a:solidFill>
                  <a:srgbClr val="FFFFFF"/>
                </a:solidFill>
                <a:cs typeface="Arial" panose="020B0604020202020204" pitchFamily="34" charset="0"/>
              </a:rPr>
              <a:t>Interviews zu unterschiedlichsten Themen</a:t>
            </a:r>
          </a:p>
          <a:p>
            <a:r>
              <a:rPr lang="de-DE" sz="1600" dirty="0">
                <a:solidFill>
                  <a:srgbClr val="AE9A5F"/>
                </a:solidFill>
                <a:cs typeface="Arial" panose="020B0604020202020204" pitchFamily="34" charset="0"/>
              </a:rPr>
              <a:t>+ </a:t>
            </a:r>
            <a:r>
              <a:rPr lang="de-DE" sz="1600" b="1" dirty="0">
                <a:solidFill>
                  <a:srgbClr val="AE9A5F"/>
                </a:solidFill>
                <a:cs typeface="Arial" panose="020B0604020202020204" pitchFamily="34" charset="0"/>
              </a:rPr>
              <a:t>Workbook </a:t>
            </a:r>
            <a:r>
              <a:rPr lang="de-DE" sz="1600" dirty="0">
                <a:solidFill>
                  <a:srgbClr val="FFFFFF"/>
                </a:solidFill>
                <a:cs typeface="Arial" panose="020B0604020202020204" pitchFamily="34" charset="0"/>
              </a:rPr>
              <a:t>mit vielen </a:t>
            </a:r>
            <a:r>
              <a:rPr lang="de-DE" sz="1600" b="1" dirty="0">
                <a:solidFill>
                  <a:srgbClr val="AE9A5F"/>
                </a:solidFill>
                <a:cs typeface="Arial" panose="020B0604020202020204" pitchFamily="34" charset="0"/>
              </a:rPr>
              <a:t>Checklisten</a:t>
            </a:r>
          </a:p>
        </p:txBody>
      </p:sp>
      <p:sp>
        <p:nvSpPr>
          <p:cNvPr id="15" name="Freeform 157">
            <a:extLst>
              <a:ext uri="{FF2B5EF4-FFF2-40B4-BE49-F238E27FC236}">
                <a16:creationId xmlns:a16="http://schemas.microsoft.com/office/drawing/2014/main" id="{CD6C6021-45DD-0B45-913C-F825804AAB9F}"/>
              </a:ext>
            </a:extLst>
          </p:cNvPr>
          <p:cNvSpPr>
            <a:spLocks noChangeArrowheads="1"/>
          </p:cNvSpPr>
          <p:nvPr/>
        </p:nvSpPr>
        <p:spPr bwMode="auto">
          <a:xfrm>
            <a:off x="1129493" y="5425325"/>
            <a:ext cx="557826" cy="541705"/>
          </a:xfrm>
          <a:custGeom>
            <a:avLst/>
            <a:gdLst>
              <a:gd name="T0" fmla="*/ 309 w 634"/>
              <a:gd name="T1" fmla="*/ 88 h 619"/>
              <a:gd name="T2" fmla="*/ 309 w 634"/>
              <a:gd name="T3" fmla="*/ 88 h 619"/>
              <a:gd name="T4" fmla="*/ 176 w 634"/>
              <a:gd name="T5" fmla="*/ 235 h 619"/>
              <a:gd name="T6" fmla="*/ 309 w 634"/>
              <a:gd name="T7" fmla="*/ 367 h 619"/>
              <a:gd name="T8" fmla="*/ 456 w 634"/>
              <a:gd name="T9" fmla="*/ 235 h 619"/>
              <a:gd name="T10" fmla="*/ 309 w 634"/>
              <a:gd name="T11" fmla="*/ 88 h 619"/>
              <a:gd name="T12" fmla="*/ 309 w 634"/>
              <a:gd name="T13" fmla="*/ 323 h 619"/>
              <a:gd name="T14" fmla="*/ 309 w 634"/>
              <a:gd name="T15" fmla="*/ 323 h 619"/>
              <a:gd name="T16" fmla="*/ 221 w 634"/>
              <a:gd name="T17" fmla="*/ 235 h 619"/>
              <a:gd name="T18" fmla="*/ 309 w 634"/>
              <a:gd name="T19" fmla="*/ 132 h 619"/>
              <a:gd name="T20" fmla="*/ 412 w 634"/>
              <a:gd name="T21" fmla="*/ 235 h 619"/>
              <a:gd name="T22" fmla="*/ 309 w 634"/>
              <a:gd name="T23" fmla="*/ 323 h 619"/>
              <a:gd name="T24" fmla="*/ 530 w 634"/>
              <a:gd name="T25" fmla="*/ 338 h 619"/>
              <a:gd name="T26" fmla="*/ 530 w 634"/>
              <a:gd name="T27" fmla="*/ 338 h 619"/>
              <a:gd name="T28" fmla="*/ 559 w 634"/>
              <a:gd name="T29" fmla="*/ 235 h 619"/>
              <a:gd name="T30" fmla="*/ 309 w 634"/>
              <a:gd name="T31" fmla="*/ 0 h 619"/>
              <a:gd name="T32" fmla="*/ 73 w 634"/>
              <a:gd name="T33" fmla="*/ 235 h 619"/>
              <a:gd name="T34" fmla="*/ 103 w 634"/>
              <a:gd name="T35" fmla="*/ 338 h 619"/>
              <a:gd name="T36" fmla="*/ 0 w 634"/>
              <a:gd name="T37" fmla="*/ 500 h 619"/>
              <a:gd name="T38" fmla="*/ 117 w 634"/>
              <a:gd name="T39" fmla="*/ 530 h 619"/>
              <a:gd name="T40" fmla="*/ 206 w 634"/>
              <a:gd name="T41" fmla="*/ 618 h 619"/>
              <a:gd name="T42" fmla="*/ 294 w 634"/>
              <a:gd name="T43" fmla="*/ 471 h 619"/>
              <a:gd name="T44" fmla="*/ 309 w 634"/>
              <a:gd name="T45" fmla="*/ 471 h 619"/>
              <a:gd name="T46" fmla="*/ 324 w 634"/>
              <a:gd name="T47" fmla="*/ 471 h 619"/>
              <a:gd name="T48" fmla="*/ 412 w 634"/>
              <a:gd name="T49" fmla="*/ 618 h 619"/>
              <a:gd name="T50" fmla="*/ 500 w 634"/>
              <a:gd name="T51" fmla="*/ 530 h 619"/>
              <a:gd name="T52" fmla="*/ 633 w 634"/>
              <a:gd name="T53" fmla="*/ 500 h 619"/>
              <a:gd name="T54" fmla="*/ 530 w 634"/>
              <a:gd name="T55" fmla="*/ 338 h 619"/>
              <a:gd name="T56" fmla="*/ 206 w 634"/>
              <a:gd name="T57" fmla="*/ 544 h 619"/>
              <a:gd name="T58" fmla="*/ 206 w 634"/>
              <a:gd name="T59" fmla="*/ 544 h 619"/>
              <a:gd name="T60" fmla="*/ 147 w 634"/>
              <a:gd name="T61" fmla="*/ 500 h 619"/>
              <a:gd name="T62" fmla="*/ 58 w 634"/>
              <a:gd name="T63" fmla="*/ 471 h 619"/>
              <a:gd name="T64" fmla="*/ 117 w 634"/>
              <a:gd name="T65" fmla="*/ 382 h 619"/>
              <a:gd name="T66" fmla="*/ 250 w 634"/>
              <a:gd name="T67" fmla="*/ 456 h 619"/>
              <a:gd name="T68" fmla="*/ 206 w 634"/>
              <a:gd name="T69" fmla="*/ 544 h 619"/>
              <a:gd name="T70" fmla="*/ 309 w 634"/>
              <a:gd name="T71" fmla="*/ 426 h 619"/>
              <a:gd name="T72" fmla="*/ 309 w 634"/>
              <a:gd name="T73" fmla="*/ 426 h 619"/>
              <a:gd name="T74" fmla="*/ 117 w 634"/>
              <a:gd name="T75" fmla="*/ 235 h 619"/>
              <a:gd name="T76" fmla="*/ 309 w 634"/>
              <a:gd name="T77" fmla="*/ 29 h 619"/>
              <a:gd name="T78" fmla="*/ 515 w 634"/>
              <a:gd name="T79" fmla="*/ 235 h 619"/>
              <a:gd name="T80" fmla="*/ 309 w 634"/>
              <a:gd name="T81" fmla="*/ 426 h 619"/>
              <a:gd name="T82" fmla="*/ 485 w 634"/>
              <a:gd name="T83" fmla="*/ 500 h 619"/>
              <a:gd name="T84" fmla="*/ 485 w 634"/>
              <a:gd name="T85" fmla="*/ 500 h 619"/>
              <a:gd name="T86" fmla="*/ 426 w 634"/>
              <a:gd name="T87" fmla="*/ 544 h 619"/>
              <a:gd name="T88" fmla="*/ 368 w 634"/>
              <a:gd name="T89" fmla="*/ 456 h 619"/>
              <a:gd name="T90" fmla="*/ 500 w 634"/>
              <a:gd name="T91" fmla="*/ 382 h 619"/>
              <a:gd name="T92" fmla="*/ 559 w 634"/>
              <a:gd name="T93" fmla="*/ 471 h 619"/>
              <a:gd name="T94" fmla="*/ 485 w 634"/>
              <a:gd name="T95" fmla="*/ 500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34" h="619">
                <a:moveTo>
                  <a:pt x="309" y="88"/>
                </a:moveTo>
                <a:lnTo>
                  <a:pt x="309" y="88"/>
                </a:lnTo>
                <a:cubicBezTo>
                  <a:pt x="235" y="88"/>
                  <a:pt x="176" y="162"/>
                  <a:pt x="176" y="235"/>
                </a:cubicBezTo>
                <a:cubicBezTo>
                  <a:pt x="176" y="309"/>
                  <a:pt x="235" y="367"/>
                  <a:pt x="309" y="367"/>
                </a:cubicBezTo>
                <a:cubicBezTo>
                  <a:pt x="383" y="367"/>
                  <a:pt x="456" y="309"/>
                  <a:pt x="456" y="235"/>
                </a:cubicBezTo>
                <a:cubicBezTo>
                  <a:pt x="456" y="162"/>
                  <a:pt x="383" y="88"/>
                  <a:pt x="309" y="88"/>
                </a:cubicBezTo>
                <a:close/>
                <a:moveTo>
                  <a:pt x="309" y="323"/>
                </a:moveTo>
                <a:lnTo>
                  <a:pt x="309" y="323"/>
                </a:lnTo>
                <a:cubicBezTo>
                  <a:pt x="265" y="323"/>
                  <a:pt x="221" y="279"/>
                  <a:pt x="221" y="235"/>
                </a:cubicBezTo>
                <a:cubicBezTo>
                  <a:pt x="221" y="176"/>
                  <a:pt x="265" y="132"/>
                  <a:pt x="309" y="132"/>
                </a:cubicBezTo>
                <a:cubicBezTo>
                  <a:pt x="368" y="132"/>
                  <a:pt x="412" y="176"/>
                  <a:pt x="412" y="235"/>
                </a:cubicBezTo>
                <a:cubicBezTo>
                  <a:pt x="412" y="279"/>
                  <a:pt x="368" y="323"/>
                  <a:pt x="309" y="323"/>
                </a:cubicBezTo>
                <a:close/>
                <a:moveTo>
                  <a:pt x="530" y="338"/>
                </a:moveTo>
                <a:lnTo>
                  <a:pt x="530" y="338"/>
                </a:lnTo>
                <a:cubicBezTo>
                  <a:pt x="544" y="309"/>
                  <a:pt x="559" y="264"/>
                  <a:pt x="559" y="235"/>
                </a:cubicBezTo>
                <a:cubicBezTo>
                  <a:pt x="559" y="103"/>
                  <a:pt x="441" y="0"/>
                  <a:pt x="309" y="0"/>
                </a:cubicBezTo>
                <a:cubicBezTo>
                  <a:pt x="176" y="0"/>
                  <a:pt x="73" y="103"/>
                  <a:pt x="73" y="235"/>
                </a:cubicBezTo>
                <a:cubicBezTo>
                  <a:pt x="73" y="264"/>
                  <a:pt x="88" y="309"/>
                  <a:pt x="103" y="338"/>
                </a:cubicBezTo>
                <a:cubicBezTo>
                  <a:pt x="0" y="500"/>
                  <a:pt x="0" y="500"/>
                  <a:pt x="0" y="500"/>
                </a:cubicBezTo>
                <a:cubicBezTo>
                  <a:pt x="0" y="500"/>
                  <a:pt x="58" y="515"/>
                  <a:pt x="117" y="530"/>
                </a:cubicBezTo>
                <a:cubicBezTo>
                  <a:pt x="162" y="574"/>
                  <a:pt x="206" y="618"/>
                  <a:pt x="206" y="618"/>
                </a:cubicBezTo>
                <a:cubicBezTo>
                  <a:pt x="294" y="471"/>
                  <a:pt x="294" y="471"/>
                  <a:pt x="294" y="471"/>
                </a:cubicBezTo>
                <a:cubicBezTo>
                  <a:pt x="309" y="471"/>
                  <a:pt x="309" y="471"/>
                  <a:pt x="309" y="471"/>
                </a:cubicBezTo>
                <a:cubicBezTo>
                  <a:pt x="324" y="471"/>
                  <a:pt x="324" y="471"/>
                  <a:pt x="324" y="471"/>
                </a:cubicBezTo>
                <a:cubicBezTo>
                  <a:pt x="412" y="618"/>
                  <a:pt x="412" y="618"/>
                  <a:pt x="412" y="618"/>
                </a:cubicBezTo>
                <a:cubicBezTo>
                  <a:pt x="412" y="618"/>
                  <a:pt x="456" y="574"/>
                  <a:pt x="500" y="530"/>
                </a:cubicBezTo>
                <a:cubicBezTo>
                  <a:pt x="559" y="515"/>
                  <a:pt x="633" y="500"/>
                  <a:pt x="633" y="500"/>
                </a:cubicBezTo>
                <a:lnTo>
                  <a:pt x="530" y="338"/>
                </a:lnTo>
                <a:close/>
                <a:moveTo>
                  <a:pt x="206" y="544"/>
                </a:moveTo>
                <a:lnTo>
                  <a:pt x="206" y="544"/>
                </a:lnTo>
                <a:cubicBezTo>
                  <a:pt x="206" y="544"/>
                  <a:pt x="176" y="530"/>
                  <a:pt x="147" y="500"/>
                </a:cubicBezTo>
                <a:cubicBezTo>
                  <a:pt x="103" y="485"/>
                  <a:pt x="58" y="471"/>
                  <a:pt x="58" y="471"/>
                </a:cubicBezTo>
                <a:cubicBezTo>
                  <a:pt x="117" y="382"/>
                  <a:pt x="117" y="382"/>
                  <a:pt x="117" y="382"/>
                </a:cubicBezTo>
                <a:cubicBezTo>
                  <a:pt x="147" y="412"/>
                  <a:pt x="206" y="456"/>
                  <a:pt x="250" y="456"/>
                </a:cubicBezTo>
                <a:lnTo>
                  <a:pt x="206" y="544"/>
                </a:lnTo>
                <a:close/>
                <a:moveTo>
                  <a:pt x="309" y="426"/>
                </a:moveTo>
                <a:lnTo>
                  <a:pt x="309" y="426"/>
                </a:lnTo>
                <a:cubicBezTo>
                  <a:pt x="206" y="426"/>
                  <a:pt x="117" y="338"/>
                  <a:pt x="117" y="235"/>
                </a:cubicBezTo>
                <a:cubicBezTo>
                  <a:pt x="117" y="117"/>
                  <a:pt x="206" y="29"/>
                  <a:pt x="309" y="29"/>
                </a:cubicBezTo>
                <a:cubicBezTo>
                  <a:pt x="426" y="29"/>
                  <a:pt x="515" y="117"/>
                  <a:pt x="515" y="235"/>
                </a:cubicBezTo>
                <a:cubicBezTo>
                  <a:pt x="515" y="338"/>
                  <a:pt x="426" y="426"/>
                  <a:pt x="309" y="426"/>
                </a:cubicBezTo>
                <a:close/>
                <a:moveTo>
                  <a:pt x="485" y="500"/>
                </a:moveTo>
                <a:lnTo>
                  <a:pt x="485" y="500"/>
                </a:lnTo>
                <a:cubicBezTo>
                  <a:pt x="456" y="530"/>
                  <a:pt x="426" y="544"/>
                  <a:pt x="426" y="544"/>
                </a:cubicBezTo>
                <a:cubicBezTo>
                  <a:pt x="368" y="456"/>
                  <a:pt x="368" y="456"/>
                  <a:pt x="368" y="456"/>
                </a:cubicBezTo>
                <a:cubicBezTo>
                  <a:pt x="426" y="456"/>
                  <a:pt x="471" y="412"/>
                  <a:pt x="500" y="382"/>
                </a:cubicBezTo>
                <a:cubicBezTo>
                  <a:pt x="559" y="471"/>
                  <a:pt x="559" y="471"/>
                  <a:pt x="559" y="471"/>
                </a:cubicBezTo>
                <a:cubicBezTo>
                  <a:pt x="559" y="471"/>
                  <a:pt x="530" y="485"/>
                  <a:pt x="485" y="500"/>
                </a:cubicBezTo>
                <a:close/>
              </a:path>
            </a:pathLst>
          </a:custGeom>
          <a:solidFill>
            <a:srgbClr val="FFFFFF"/>
          </a:solid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mn-lt"/>
              <a:ea typeface="+mn-ea"/>
            </a:endParaRPr>
          </a:p>
        </p:txBody>
      </p:sp>
    </p:spTree>
    <p:extLst>
      <p:ext uri="{BB962C8B-B14F-4D97-AF65-F5344CB8AC3E}">
        <p14:creationId xmlns:p14="http://schemas.microsoft.com/office/powerpoint/2010/main" val="3138074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rallelogramm 4">
            <a:extLst>
              <a:ext uri="{FF2B5EF4-FFF2-40B4-BE49-F238E27FC236}">
                <a16:creationId xmlns:a16="http://schemas.microsoft.com/office/drawing/2014/main" id="{70344CAE-09E6-D748-9746-77EFAFED0548}"/>
              </a:ext>
            </a:extLst>
          </p:cNvPr>
          <p:cNvSpPr/>
          <p:nvPr/>
        </p:nvSpPr>
        <p:spPr>
          <a:xfrm>
            <a:off x="0" y="0"/>
            <a:ext cx="6858000" cy="9907588"/>
          </a:xfrm>
          <a:prstGeom prst="parallelogram">
            <a:avLst/>
          </a:prstGeom>
          <a:solidFill>
            <a:srgbClr val="0D3B8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rgbClr val="AE9A5F"/>
              </a:solidFill>
              <a:latin typeface="Arial" panose="020B0604020202020204" pitchFamily="34" charset="0"/>
              <a:cs typeface="Arial" panose="020B0604020202020204" pitchFamily="34" charset="0"/>
            </a:endParaRPr>
          </a:p>
          <a:p>
            <a:pPr algn="ctr"/>
            <a:endParaRPr lang="de-DE" b="1" dirty="0">
              <a:solidFill>
                <a:srgbClr val="AE9A5F"/>
              </a:solidFill>
              <a:latin typeface="Arial" panose="020B0604020202020204" pitchFamily="34" charset="0"/>
              <a:cs typeface="Arial" panose="020B0604020202020204" pitchFamily="34" charset="0"/>
            </a:endParaRPr>
          </a:p>
          <a:p>
            <a:pPr algn="ctr"/>
            <a:endParaRPr lang="de-DE" b="1" dirty="0">
              <a:solidFill>
                <a:srgbClr val="AE9A5F"/>
              </a:solidFill>
              <a:latin typeface="Arial" panose="020B0604020202020204" pitchFamily="34" charset="0"/>
              <a:cs typeface="Arial" panose="020B0604020202020204" pitchFamily="34" charset="0"/>
            </a:endParaRPr>
          </a:p>
          <a:p>
            <a:pPr algn="ctr"/>
            <a:endParaRPr lang="de-DE" b="1" dirty="0">
              <a:solidFill>
                <a:srgbClr val="AE9A5F"/>
              </a:solidFill>
              <a:latin typeface="Arial" panose="020B0604020202020204" pitchFamily="34" charset="0"/>
              <a:cs typeface="Arial" panose="020B0604020202020204" pitchFamily="34" charset="0"/>
            </a:endParaRPr>
          </a:p>
          <a:p>
            <a:pPr algn="ctr"/>
            <a:endParaRPr lang="de-DE" b="1" dirty="0">
              <a:solidFill>
                <a:srgbClr val="AE9A5F"/>
              </a:solidFill>
              <a:latin typeface="Arial" panose="020B0604020202020204" pitchFamily="34" charset="0"/>
              <a:cs typeface="Arial" panose="020B0604020202020204" pitchFamily="34" charset="0"/>
            </a:endParaRPr>
          </a:p>
          <a:p>
            <a:pPr algn="ctr"/>
            <a:r>
              <a:rPr lang="de-DE" b="1" dirty="0">
                <a:solidFill>
                  <a:srgbClr val="AE9A5F"/>
                </a:solidFill>
                <a:latin typeface="Arial" panose="020B0604020202020204" pitchFamily="34" charset="0"/>
                <a:cs typeface="Arial" panose="020B0604020202020204" pitchFamily="34" charset="0"/>
              </a:rPr>
              <a:t>Bringen auch Sie Ihre Online Meetings auf den nächsten Level!</a:t>
            </a:r>
            <a:endParaRPr lang="de-DE" dirty="0"/>
          </a:p>
        </p:txBody>
      </p:sp>
      <p:sp>
        <p:nvSpPr>
          <p:cNvPr id="3" name="Untertitel 2">
            <a:extLst>
              <a:ext uri="{FF2B5EF4-FFF2-40B4-BE49-F238E27FC236}">
                <a16:creationId xmlns:a16="http://schemas.microsoft.com/office/drawing/2014/main" id="{847B9F08-A66A-8E47-95F4-9936303A2CB0}"/>
              </a:ext>
            </a:extLst>
          </p:cNvPr>
          <p:cNvSpPr>
            <a:spLocks noGrp="1"/>
          </p:cNvSpPr>
          <p:nvPr>
            <p:ph type="subTitle" idx="1"/>
          </p:nvPr>
        </p:nvSpPr>
        <p:spPr>
          <a:xfrm>
            <a:off x="281999" y="6469408"/>
            <a:ext cx="5143500" cy="4071199"/>
          </a:xfrm>
        </p:spPr>
        <p:txBody>
          <a:bodyPr>
            <a:normAutofit/>
          </a:bodyPr>
          <a:lstStyle/>
          <a:p>
            <a:br>
              <a:rPr lang="de-DE" sz="1400" dirty="0">
                <a:solidFill>
                  <a:srgbClr val="FFFFFF"/>
                </a:solidFill>
                <a:latin typeface="Arial" panose="020B0604020202020204" pitchFamily="34" charset="0"/>
                <a:cs typeface="Arial" panose="020B0604020202020204" pitchFamily="34" charset="0"/>
              </a:rPr>
            </a:br>
            <a:br>
              <a:rPr lang="de-DE" sz="1400" dirty="0">
                <a:solidFill>
                  <a:srgbClr val="FFFFFF"/>
                </a:solidFill>
                <a:latin typeface="Arial" panose="020B0604020202020204" pitchFamily="34" charset="0"/>
                <a:cs typeface="Arial" panose="020B0604020202020204" pitchFamily="34" charset="0"/>
              </a:rPr>
            </a:br>
            <a:endParaRPr lang="de-DE" sz="1400" dirty="0">
              <a:solidFill>
                <a:srgbClr val="FFFFFF"/>
              </a:solidFill>
              <a:latin typeface="Arial" panose="020B0604020202020204" pitchFamily="34" charset="0"/>
              <a:cs typeface="Arial" panose="020B0604020202020204" pitchFamily="34" charset="0"/>
            </a:endParaRPr>
          </a:p>
          <a:p>
            <a:endParaRPr lang="de-DE" sz="1400" dirty="0">
              <a:solidFill>
                <a:schemeClr val="bg1"/>
              </a:solidFill>
              <a:latin typeface="Arial" panose="020B0604020202020204" pitchFamily="34" charset="0"/>
              <a:cs typeface="Arial" panose="020B0604020202020204" pitchFamily="34" charset="0"/>
            </a:endParaRPr>
          </a:p>
          <a:p>
            <a:r>
              <a:rPr lang="de-DE" sz="1400" dirty="0">
                <a:solidFill>
                  <a:schemeClr val="bg1"/>
                </a:solidFill>
                <a:latin typeface="Arial" panose="020B0604020202020204" pitchFamily="34" charset="0"/>
                <a:cs typeface="Arial" panose="020B0604020202020204" pitchFamily="34" charset="0"/>
              </a:rPr>
              <a:t>Rufen Sie an </a:t>
            </a:r>
            <a:br>
              <a:rPr lang="de-DE" sz="1400" dirty="0">
                <a:solidFill>
                  <a:schemeClr val="bg1"/>
                </a:solidFill>
                <a:latin typeface="Arial" panose="020B0604020202020204" pitchFamily="34" charset="0"/>
                <a:cs typeface="Arial" panose="020B0604020202020204" pitchFamily="34" charset="0"/>
              </a:rPr>
            </a:br>
            <a:r>
              <a:rPr lang="de-DE" sz="1400" dirty="0">
                <a:solidFill>
                  <a:schemeClr val="bg1"/>
                </a:solidFill>
                <a:latin typeface="Arial" panose="020B0604020202020204" pitchFamily="34" charset="0"/>
                <a:cs typeface="Arial" panose="020B0604020202020204" pitchFamily="34" charset="0"/>
              </a:rPr>
              <a:t>oder mailen Sie uns:</a:t>
            </a:r>
          </a:p>
          <a:p>
            <a:r>
              <a:rPr lang="de-DE" sz="1400" dirty="0">
                <a:solidFill>
                  <a:srgbClr val="FFFFFF"/>
                </a:solidFill>
                <a:latin typeface="Arial" panose="020B0604020202020204" pitchFamily="34" charset="0"/>
                <a:cs typeface="Arial" panose="020B0604020202020204" pitchFamily="34" charset="0"/>
              </a:rPr>
              <a:t>Tel.: +43 664 8257777</a:t>
            </a:r>
          </a:p>
          <a:p>
            <a:r>
              <a:rPr lang="de-DE" sz="1400" dirty="0" err="1">
                <a:solidFill>
                  <a:srgbClr val="FFFFFF"/>
                </a:solidFill>
                <a:latin typeface="Arial" panose="020B0604020202020204" pitchFamily="34" charset="0"/>
                <a:cs typeface="Arial" panose="020B0604020202020204" pitchFamily="34" charset="0"/>
              </a:rPr>
              <a:t>office@magdableckmann.at</a:t>
            </a:r>
            <a:endParaRPr lang="de-DE" sz="1400" dirty="0">
              <a:solidFill>
                <a:srgbClr val="FFFFFF"/>
              </a:solidFill>
              <a:latin typeface="Arial" panose="020B0604020202020204" pitchFamily="34" charset="0"/>
              <a:cs typeface="Arial" panose="020B0604020202020204" pitchFamily="34" charset="0"/>
            </a:endParaRPr>
          </a:p>
          <a:p>
            <a:endParaRPr lang="de-DE" sz="1400" dirty="0">
              <a:solidFill>
                <a:srgbClr val="FFFFFF"/>
              </a:solidFill>
              <a:latin typeface="Arial" panose="020B0604020202020204" pitchFamily="34" charset="0"/>
              <a:cs typeface="Arial" panose="020B0604020202020204" pitchFamily="34" charset="0"/>
            </a:endParaRPr>
          </a:p>
          <a:p>
            <a:endParaRPr lang="de-DE" sz="1400" dirty="0">
              <a:solidFill>
                <a:srgbClr val="FFFFFF"/>
              </a:solidFill>
            </a:endParaRPr>
          </a:p>
          <a:p>
            <a:br>
              <a:rPr lang="de-DE" dirty="0">
                <a:solidFill>
                  <a:srgbClr val="FFFFFF"/>
                </a:solidFill>
              </a:rPr>
            </a:br>
            <a:endParaRPr lang="de-DE" sz="3600" dirty="0">
              <a:solidFill>
                <a:srgbClr val="FFFFFF"/>
              </a:solidFill>
            </a:endParaRPr>
          </a:p>
        </p:txBody>
      </p:sp>
      <p:sp>
        <p:nvSpPr>
          <p:cNvPr id="8" name="Titel 1">
            <a:extLst>
              <a:ext uri="{FF2B5EF4-FFF2-40B4-BE49-F238E27FC236}">
                <a16:creationId xmlns:a16="http://schemas.microsoft.com/office/drawing/2014/main" id="{83E9AC21-8A79-E64D-B888-6240F4D52F6B}"/>
              </a:ext>
            </a:extLst>
          </p:cNvPr>
          <p:cNvSpPr>
            <a:spLocks noGrp="1"/>
          </p:cNvSpPr>
          <p:nvPr>
            <p:ph type="ctrTitle"/>
          </p:nvPr>
        </p:nvSpPr>
        <p:spPr>
          <a:xfrm>
            <a:off x="1382258" y="-301758"/>
            <a:ext cx="4988983" cy="4747317"/>
          </a:xfrm>
        </p:spPr>
        <p:txBody>
          <a:bodyPr>
            <a:normAutofit/>
          </a:bodyPr>
          <a:lstStyle/>
          <a:p>
            <a:r>
              <a:rPr lang="de-DE" sz="2000" b="1" dirty="0">
                <a:solidFill>
                  <a:srgbClr val="AE9A5F"/>
                </a:solidFill>
                <a:latin typeface="+mn-lt"/>
                <a:cs typeface="Arial" panose="020B0604020202020204" pitchFamily="34" charset="0"/>
              </a:rPr>
              <a:t>Kundenstimmen:</a:t>
            </a:r>
            <a:br>
              <a:rPr lang="de-DE" sz="2000" b="1" dirty="0">
                <a:solidFill>
                  <a:srgbClr val="FFFFFF"/>
                </a:solidFill>
                <a:latin typeface="Arial" panose="020B0604020202020204" pitchFamily="34" charset="0"/>
                <a:cs typeface="Arial" panose="020B0604020202020204" pitchFamily="34" charset="0"/>
              </a:rPr>
            </a:br>
            <a:br>
              <a:rPr lang="de-DE" sz="2000" b="1" dirty="0">
                <a:solidFill>
                  <a:srgbClr val="FFFFFF"/>
                </a:solidFill>
                <a:latin typeface="+mn-lt"/>
                <a:cs typeface="Arial" panose="020B0604020202020204" pitchFamily="34" charset="0"/>
              </a:rPr>
            </a:br>
            <a:r>
              <a:rPr lang="de-AT" sz="1300" dirty="0">
                <a:solidFill>
                  <a:schemeClr val="bg1"/>
                </a:solidFill>
                <a:latin typeface="+mn-lt"/>
                <a:cs typeface="Arial" panose="020B0604020202020204" pitchFamily="34" charset="0"/>
              </a:rPr>
              <a:t>"Danke nochmals für die höchst spannende </a:t>
            </a:r>
            <a:br>
              <a:rPr lang="de-AT" sz="1300" dirty="0">
                <a:solidFill>
                  <a:schemeClr val="bg1"/>
                </a:solidFill>
                <a:latin typeface="+mn-lt"/>
                <a:cs typeface="Arial" panose="020B0604020202020204" pitchFamily="34" charset="0"/>
              </a:rPr>
            </a:br>
            <a:r>
              <a:rPr lang="de-AT" sz="1300" dirty="0">
                <a:solidFill>
                  <a:schemeClr val="bg1"/>
                </a:solidFill>
                <a:latin typeface="+mn-lt"/>
                <a:cs typeface="Arial" panose="020B0604020202020204" pitchFamily="34" charset="0"/>
              </a:rPr>
              <a:t> und kurzweilige Einführung in ein (für mich) neues Lernfeld . </a:t>
            </a:r>
            <a:br>
              <a:rPr lang="de-AT" sz="1300" dirty="0">
                <a:solidFill>
                  <a:schemeClr val="bg1"/>
                </a:solidFill>
                <a:latin typeface="+mn-lt"/>
                <a:cs typeface="Arial" panose="020B0604020202020204" pitchFamily="34" charset="0"/>
              </a:rPr>
            </a:br>
            <a:r>
              <a:rPr lang="de-AT" sz="1300" dirty="0">
                <a:solidFill>
                  <a:schemeClr val="bg1"/>
                </a:solidFill>
                <a:latin typeface="+mn-lt"/>
                <a:cs typeface="Arial" panose="020B0604020202020204" pitchFamily="34" charset="0"/>
              </a:rPr>
              <a:t>Habe schon gestern erste Impulse gesetzt, Ideen sprudeln...." </a:t>
            </a:r>
            <a:br>
              <a:rPr lang="de-AT" sz="1300" dirty="0">
                <a:solidFill>
                  <a:schemeClr val="bg1"/>
                </a:solidFill>
                <a:latin typeface="+mn-lt"/>
                <a:cs typeface="Arial" panose="020B0604020202020204" pitchFamily="34" charset="0"/>
              </a:rPr>
            </a:br>
            <a:r>
              <a:rPr lang="de-AT" sz="1300" dirty="0">
                <a:solidFill>
                  <a:srgbClr val="AE9A5F"/>
                </a:solidFill>
                <a:latin typeface="+mn-lt"/>
                <a:cs typeface="Arial" panose="020B0604020202020204" pitchFamily="34" charset="0"/>
              </a:rPr>
              <a:t>Rupert Hofer, Landesinnungsmeister</a:t>
            </a:r>
            <a:br>
              <a:rPr lang="de-AT" sz="1300" b="1" dirty="0">
                <a:solidFill>
                  <a:srgbClr val="AE9A5F"/>
                </a:solidFill>
                <a:latin typeface="+mn-lt"/>
                <a:cs typeface="Arial" panose="020B0604020202020204" pitchFamily="34" charset="0"/>
              </a:rPr>
            </a:br>
            <a:br>
              <a:rPr lang="de-AT" sz="1300" b="1" dirty="0">
                <a:solidFill>
                  <a:srgbClr val="AE9A5F"/>
                </a:solidFill>
                <a:latin typeface="+mn-lt"/>
                <a:cs typeface="Arial" panose="020B0604020202020204" pitchFamily="34" charset="0"/>
              </a:rPr>
            </a:br>
            <a:br>
              <a:rPr lang="de-AT" sz="1300" b="1" dirty="0">
                <a:solidFill>
                  <a:srgbClr val="AE9A5F"/>
                </a:solidFill>
                <a:latin typeface="+mn-lt"/>
                <a:cs typeface="Arial" panose="020B0604020202020204" pitchFamily="34" charset="0"/>
              </a:rPr>
            </a:br>
            <a:r>
              <a:rPr lang="de-AT" sz="1300" b="1" dirty="0">
                <a:solidFill>
                  <a:srgbClr val="FFFFFF"/>
                </a:solidFill>
                <a:latin typeface="+mn-lt"/>
                <a:cs typeface="Arial" panose="020B0604020202020204" pitchFamily="34" charset="0"/>
              </a:rPr>
              <a:t>„</a:t>
            </a:r>
            <a:r>
              <a:rPr lang="de-AT" sz="1300" dirty="0">
                <a:solidFill>
                  <a:srgbClr val="FFFFFF"/>
                </a:solidFill>
                <a:latin typeface="+mn-lt"/>
                <a:cs typeface="Arial" panose="020B0604020202020204" pitchFamily="34" charset="0"/>
              </a:rPr>
              <a:t>Vielen </a:t>
            </a:r>
            <a:r>
              <a:rPr lang="de-AT" sz="1300" dirty="0">
                <a:solidFill>
                  <a:schemeClr val="bg1"/>
                </a:solidFill>
                <a:latin typeface="+mn-lt"/>
                <a:cs typeface="Arial" panose="020B0604020202020204" pitchFamily="34" charset="0"/>
              </a:rPr>
              <a:t>Dank für die vielen wertvollen Hinweise </a:t>
            </a:r>
            <a:br>
              <a:rPr lang="de-AT" sz="1300" dirty="0">
                <a:solidFill>
                  <a:schemeClr val="bg1"/>
                </a:solidFill>
                <a:latin typeface="+mn-lt"/>
                <a:cs typeface="Arial" panose="020B0604020202020204" pitchFamily="34" charset="0"/>
              </a:rPr>
            </a:br>
            <a:r>
              <a:rPr lang="de-AT" sz="1300" dirty="0">
                <a:solidFill>
                  <a:schemeClr val="bg1"/>
                </a:solidFill>
                <a:latin typeface="+mn-lt"/>
                <a:cs typeface="Arial" panose="020B0604020202020204" pitchFamily="34" charset="0"/>
              </a:rPr>
              <a:t>und tollen Tipps ein rundherum gelungenes Programm, </a:t>
            </a:r>
            <a:br>
              <a:rPr lang="de-AT" sz="1300" dirty="0">
                <a:solidFill>
                  <a:schemeClr val="bg1"/>
                </a:solidFill>
                <a:latin typeface="+mn-lt"/>
                <a:cs typeface="Arial" panose="020B0604020202020204" pitchFamily="34" charset="0"/>
              </a:rPr>
            </a:br>
            <a:r>
              <a:rPr lang="de-AT" sz="1300" dirty="0">
                <a:solidFill>
                  <a:schemeClr val="bg1"/>
                </a:solidFill>
                <a:latin typeface="+mn-lt"/>
                <a:cs typeface="Arial" panose="020B0604020202020204" pitchFamily="34" charset="0"/>
              </a:rPr>
              <a:t>das ich nur wärmstens empfehlen kann.“</a:t>
            </a:r>
            <a:br>
              <a:rPr lang="de-AT" sz="1300" dirty="0">
                <a:solidFill>
                  <a:schemeClr val="bg1"/>
                </a:solidFill>
                <a:latin typeface="+mn-lt"/>
                <a:cs typeface="Arial" panose="020B0604020202020204" pitchFamily="34" charset="0"/>
              </a:rPr>
            </a:br>
            <a:r>
              <a:rPr lang="de-AT" sz="1300" dirty="0">
                <a:solidFill>
                  <a:srgbClr val="AE9A5F"/>
                </a:solidFill>
                <a:latin typeface="+mn-lt"/>
                <a:cs typeface="Arial" panose="020B0604020202020204" pitchFamily="34" charset="0"/>
              </a:rPr>
              <a:t>Max A. </a:t>
            </a:r>
            <a:r>
              <a:rPr lang="de-AT" sz="1300" dirty="0" err="1">
                <a:solidFill>
                  <a:srgbClr val="AE9A5F"/>
                </a:solidFill>
                <a:latin typeface="+mn-lt"/>
                <a:cs typeface="Arial" panose="020B0604020202020204" pitchFamily="34" charset="0"/>
              </a:rPr>
              <a:t>Weißensteiner</a:t>
            </a:r>
            <a:r>
              <a:rPr lang="de-AT" sz="1300" dirty="0">
                <a:solidFill>
                  <a:srgbClr val="AE9A5F"/>
                </a:solidFill>
                <a:latin typeface="+mn-lt"/>
                <a:cs typeface="Arial" panose="020B0604020202020204" pitchFamily="34" charset="0"/>
              </a:rPr>
              <a:t>, GF  ASSIST Notfallservice GmbH</a:t>
            </a:r>
            <a:br>
              <a:rPr lang="de-AT" sz="1300" dirty="0">
                <a:solidFill>
                  <a:srgbClr val="AE9A5F"/>
                </a:solidFill>
                <a:latin typeface="+mn-lt"/>
                <a:cs typeface="Arial" panose="020B0604020202020204" pitchFamily="34" charset="0"/>
              </a:rPr>
            </a:br>
            <a:br>
              <a:rPr lang="de-AT" sz="1300" dirty="0">
                <a:solidFill>
                  <a:srgbClr val="AE9A5F"/>
                </a:solidFill>
                <a:latin typeface="+mn-lt"/>
                <a:cs typeface="Arial" panose="020B0604020202020204" pitchFamily="34" charset="0"/>
              </a:rPr>
            </a:br>
            <a:br>
              <a:rPr lang="de-AT" sz="1300" dirty="0">
                <a:solidFill>
                  <a:srgbClr val="AE9A5F"/>
                </a:solidFill>
                <a:latin typeface="+mn-lt"/>
                <a:cs typeface="Arial" panose="020B0604020202020204" pitchFamily="34" charset="0"/>
              </a:rPr>
            </a:br>
            <a:r>
              <a:rPr lang="de-AT" sz="1300" dirty="0">
                <a:solidFill>
                  <a:schemeClr val="bg1"/>
                </a:solidFill>
                <a:latin typeface="+mn-lt"/>
                <a:cs typeface="Arial" panose="020B0604020202020204" pitchFamily="34" charset="0"/>
              </a:rPr>
              <a:t>"Vielen Dank für den wunderbaren Kurs, </a:t>
            </a:r>
            <a:br>
              <a:rPr lang="de-AT" sz="1300" dirty="0">
                <a:solidFill>
                  <a:schemeClr val="bg1"/>
                </a:solidFill>
                <a:latin typeface="+mn-lt"/>
                <a:cs typeface="Arial" panose="020B0604020202020204" pitchFamily="34" charset="0"/>
              </a:rPr>
            </a:br>
            <a:r>
              <a:rPr lang="de-AT" sz="1300" dirty="0">
                <a:solidFill>
                  <a:schemeClr val="bg1"/>
                </a:solidFill>
                <a:latin typeface="+mn-lt"/>
                <a:cs typeface="Arial" panose="020B0604020202020204" pitchFamily="34" charset="0"/>
              </a:rPr>
              <a:t>der meine Erwartungen mehr als erfüllt hat. “</a:t>
            </a:r>
            <a:br>
              <a:rPr lang="en-US" sz="1300" dirty="0">
                <a:solidFill>
                  <a:srgbClr val="FFFFFF"/>
                </a:solidFill>
                <a:latin typeface="+mn-lt"/>
                <a:cs typeface="Arial" panose="020B0604020202020204" pitchFamily="34" charset="0"/>
              </a:rPr>
            </a:br>
            <a:r>
              <a:rPr lang="en-US" sz="1300" dirty="0">
                <a:solidFill>
                  <a:srgbClr val="AE9A5F"/>
                </a:solidFill>
                <a:latin typeface="+mn-lt"/>
                <a:cs typeface="Arial" panose="020B0604020202020204" pitchFamily="34" charset="0"/>
              </a:rPr>
              <a:t>Gabriela </a:t>
            </a:r>
            <a:r>
              <a:rPr lang="en-US" sz="1300" dirty="0" err="1">
                <a:solidFill>
                  <a:srgbClr val="AE9A5F"/>
                </a:solidFill>
                <a:latin typeface="+mn-lt"/>
                <a:cs typeface="Arial" panose="020B0604020202020204" pitchFamily="34" charset="0"/>
              </a:rPr>
              <a:t>Visan</a:t>
            </a:r>
            <a:r>
              <a:rPr lang="en-US" sz="1300" dirty="0">
                <a:solidFill>
                  <a:srgbClr val="AE9A5F"/>
                </a:solidFill>
                <a:latin typeface="+mn-lt"/>
                <a:cs typeface="Arial" panose="020B0604020202020204" pitchFamily="34" charset="0"/>
              </a:rPr>
              <a:t>, Sales Director, MITEL GmbH</a:t>
            </a:r>
            <a:br>
              <a:rPr lang="en-US" dirty="0">
                <a:latin typeface="+mn-lt"/>
              </a:rPr>
            </a:br>
            <a:br>
              <a:rPr lang="de-AT" sz="1300" dirty="0">
                <a:solidFill>
                  <a:schemeClr val="bg1"/>
                </a:solidFill>
                <a:latin typeface="Arial" panose="020B0604020202020204" pitchFamily="34" charset="0"/>
                <a:cs typeface="Arial" panose="020B0604020202020204" pitchFamily="34" charset="0"/>
              </a:rPr>
            </a:br>
            <a:r>
              <a:rPr lang="de-AT" sz="1600" dirty="0">
                <a:latin typeface="Arial" panose="020B0604020202020204" pitchFamily="34" charset="0"/>
                <a:cs typeface="Arial" panose="020B0604020202020204" pitchFamily="34" charset="0"/>
              </a:rPr>
              <a:t>​</a:t>
            </a:r>
            <a:br>
              <a:rPr lang="de-DE" sz="2000" b="1" dirty="0">
                <a:solidFill>
                  <a:srgbClr val="FFFFFF"/>
                </a:solidFill>
                <a:latin typeface="Arial" panose="020B0604020202020204" pitchFamily="34" charset="0"/>
                <a:cs typeface="Arial" panose="020B0604020202020204" pitchFamily="34" charset="0"/>
              </a:rPr>
            </a:br>
            <a:endParaRPr lang="de-DE" sz="2000" b="1" dirty="0">
              <a:solidFill>
                <a:srgbClr val="AE9A5F"/>
              </a:solidFill>
              <a:latin typeface="Arial" panose="020B0604020202020204" pitchFamily="34" charset="0"/>
              <a:cs typeface="Arial" panose="020B0604020202020204" pitchFamily="34" charset="0"/>
            </a:endParaRPr>
          </a:p>
        </p:txBody>
      </p:sp>
      <p:sp>
        <p:nvSpPr>
          <p:cNvPr id="7" name="Shape 2629">
            <a:extLst>
              <a:ext uri="{FF2B5EF4-FFF2-40B4-BE49-F238E27FC236}">
                <a16:creationId xmlns:a16="http://schemas.microsoft.com/office/drawing/2014/main" id="{465B3403-814D-F649-9D0B-4A42E63371D7}"/>
              </a:ext>
            </a:extLst>
          </p:cNvPr>
          <p:cNvSpPr/>
          <p:nvPr/>
        </p:nvSpPr>
        <p:spPr>
          <a:xfrm>
            <a:off x="2708865" y="6321779"/>
            <a:ext cx="720135" cy="666319"/>
          </a:xfrm>
          <a:custGeom>
            <a:avLst/>
            <a:gdLst/>
            <a:ahLst/>
            <a:cxnLst>
              <a:cxn ang="0">
                <a:pos x="wd2" y="hd2"/>
              </a:cxn>
              <a:cxn ang="5400000">
                <a:pos x="wd2" y="hd2"/>
              </a:cxn>
              <a:cxn ang="10800000">
                <a:pos x="wd2" y="hd2"/>
              </a:cxn>
              <a:cxn ang="16200000">
                <a:pos x="wd2" y="hd2"/>
              </a:cxn>
            </a:cxnLst>
            <a:rect l="0" t="0" r="r" b="b"/>
            <a:pathLst>
              <a:path w="21600" h="21600" extrusionOk="0">
                <a:moveTo>
                  <a:pt x="16441" y="20618"/>
                </a:moveTo>
                <a:cubicBezTo>
                  <a:pt x="15826" y="20618"/>
                  <a:pt x="15226" y="20482"/>
                  <a:pt x="14660" y="20214"/>
                </a:cubicBezTo>
                <a:cubicBezTo>
                  <a:pt x="14607" y="20189"/>
                  <a:pt x="14552" y="20170"/>
                  <a:pt x="14497" y="20155"/>
                </a:cubicBezTo>
                <a:cubicBezTo>
                  <a:pt x="8918" y="17308"/>
                  <a:pt x="4295" y="12685"/>
                  <a:pt x="1448" y="7105"/>
                </a:cubicBezTo>
                <a:cubicBezTo>
                  <a:pt x="1432" y="7048"/>
                  <a:pt x="1412" y="6991"/>
                  <a:pt x="1386" y="6936"/>
                </a:cubicBezTo>
                <a:cubicBezTo>
                  <a:pt x="1117" y="6369"/>
                  <a:pt x="982" y="5770"/>
                  <a:pt x="982" y="5155"/>
                </a:cubicBezTo>
                <a:cubicBezTo>
                  <a:pt x="982" y="2774"/>
                  <a:pt x="3066" y="982"/>
                  <a:pt x="4417" y="982"/>
                </a:cubicBezTo>
                <a:cubicBezTo>
                  <a:pt x="4594" y="982"/>
                  <a:pt x="4711" y="1072"/>
                  <a:pt x="4764" y="1126"/>
                </a:cubicBezTo>
                <a:cubicBezTo>
                  <a:pt x="4776" y="1139"/>
                  <a:pt x="4798" y="1164"/>
                  <a:pt x="4831" y="1216"/>
                </a:cubicBezTo>
                <a:cubicBezTo>
                  <a:pt x="4848" y="1244"/>
                  <a:pt x="4867" y="1271"/>
                  <a:pt x="4887" y="1297"/>
                </a:cubicBezTo>
                <a:lnTo>
                  <a:pt x="8118" y="5453"/>
                </a:lnTo>
                <a:cubicBezTo>
                  <a:pt x="8143" y="5485"/>
                  <a:pt x="8170" y="5515"/>
                  <a:pt x="8199" y="5544"/>
                </a:cubicBezTo>
                <a:cubicBezTo>
                  <a:pt x="8253" y="5598"/>
                  <a:pt x="8343" y="5715"/>
                  <a:pt x="8343" y="5891"/>
                </a:cubicBezTo>
                <a:cubicBezTo>
                  <a:pt x="8343" y="5978"/>
                  <a:pt x="8319" y="6060"/>
                  <a:pt x="8272" y="6135"/>
                </a:cubicBezTo>
                <a:lnTo>
                  <a:pt x="7178" y="7221"/>
                </a:lnTo>
                <a:cubicBezTo>
                  <a:pt x="7173" y="7226"/>
                  <a:pt x="7168" y="7231"/>
                  <a:pt x="7163" y="7236"/>
                </a:cubicBezTo>
                <a:cubicBezTo>
                  <a:pt x="6767" y="7609"/>
                  <a:pt x="6541" y="8126"/>
                  <a:pt x="6541" y="8668"/>
                </a:cubicBezTo>
                <a:cubicBezTo>
                  <a:pt x="6541" y="9175"/>
                  <a:pt x="6738" y="9658"/>
                  <a:pt x="7080" y="10020"/>
                </a:cubicBezTo>
                <a:cubicBezTo>
                  <a:pt x="7092" y="10040"/>
                  <a:pt x="7105" y="10059"/>
                  <a:pt x="7119" y="10078"/>
                </a:cubicBezTo>
                <a:cubicBezTo>
                  <a:pt x="8325" y="11745"/>
                  <a:pt x="9807" y="13222"/>
                  <a:pt x="11525" y="14469"/>
                </a:cubicBezTo>
                <a:cubicBezTo>
                  <a:pt x="11538" y="14478"/>
                  <a:pt x="11551" y="14487"/>
                  <a:pt x="11565" y="14496"/>
                </a:cubicBezTo>
                <a:cubicBezTo>
                  <a:pt x="11928" y="14844"/>
                  <a:pt x="12414" y="15045"/>
                  <a:pt x="12924" y="15045"/>
                </a:cubicBezTo>
                <a:cubicBezTo>
                  <a:pt x="13436" y="15045"/>
                  <a:pt x="13930" y="14840"/>
                  <a:pt x="14297" y="14479"/>
                </a:cubicBezTo>
                <a:cubicBezTo>
                  <a:pt x="14316" y="14463"/>
                  <a:pt x="14335" y="14446"/>
                  <a:pt x="14352" y="14427"/>
                </a:cubicBezTo>
                <a:lnTo>
                  <a:pt x="15451" y="13320"/>
                </a:lnTo>
                <a:cubicBezTo>
                  <a:pt x="15529" y="13271"/>
                  <a:pt x="15611" y="13247"/>
                  <a:pt x="15697" y="13247"/>
                </a:cubicBezTo>
                <a:cubicBezTo>
                  <a:pt x="15874" y="13247"/>
                  <a:pt x="15990" y="13337"/>
                  <a:pt x="16044" y="13391"/>
                </a:cubicBezTo>
                <a:cubicBezTo>
                  <a:pt x="16073" y="13420"/>
                  <a:pt x="16103" y="13447"/>
                  <a:pt x="16135" y="13472"/>
                </a:cubicBezTo>
                <a:lnTo>
                  <a:pt x="20291" y="16704"/>
                </a:lnTo>
                <a:cubicBezTo>
                  <a:pt x="20317" y="16725"/>
                  <a:pt x="20345" y="16744"/>
                  <a:pt x="20374" y="16762"/>
                </a:cubicBezTo>
                <a:cubicBezTo>
                  <a:pt x="20426" y="16795"/>
                  <a:pt x="20449" y="16816"/>
                  <a:pt x="20461" y="16827"/>
                </a:cubicBezTo>
                <a:cubicBezTo>
                  <a:pt x="20515" y="16881"/>
                  <a:pt x="20605" y="16997"/>
                  <a:pt x="20605" y="17174"/>
                </a:cubicBezTo>
                <a:cubicBezTo>
                  <a:pt x="20605" y="17207"/>
                  <a:pt x="20606" y="17240"/>
                  <a:pt x="20610" y="17273"/>
                </a:cubicBezTo>
                <a:cubicBezTo>
                  <a:pt x="20533" y="18625"/>
                  <a:pt x="18769" y="20618"/>
                  <a:pt x="16441" y="20618"/>
                </a:cubicBezTo>
                <a:moveTo>
                  <a:pt x="21586" y="17174"/>
                </a:moveTo>
                <a:cubicBezTo>
                  <a:pt x="21586" y="16768"/>
                  <a:pt x="21421" y="16399"/>
                  <a:pt x="21155" y="16133"/>
                </a:cubicBezTo>
                <a:cubicBezTo>
                  <a:pt x="21077" y="16054"/>
                  <a:pt x="20988" y="15988"/>
                  <a:pt x="20893" y="15929"/>
                </a:cubicBezTo>
                <a:lnTo>
                  <a:pt x="16738" y="12697"/>
                </a:lnTo>
                <a:cubicBezTo>
                  <a:pt x="16471" y="12430"/>
                  <a:pt x="16104" y="12265"/>
                  <a:pt x="15697" y="12265"/>
                </a:cubicBezTo>
                <a:cubicBezTo>
                  <a:pt x="15364" y="12265"/>
                  <a:pt x="15060" y="12380"/>
                  <a:pt x="14815" y="12567"/>
                </a:cubicBezTo>
                <a:lnTo>
                  <a:pt x="13655" y="13736"/>
                </a:lnTo>
                <a:lnTo>
                  <a:pt x="13652" y="13733"/>
                </a:lnTo>
                <a:cubicBezTo>
                  <a:pt x="13473" y="13934"/>
                  <a:pt x="13214" y="14063"/>
                  <a:pt x="12924" y="14063"/>
                </a:cubicBezTo>
                <a:cubicBezTo>
                  <a:pt x="12592" y="14063"/>
                  <a:pt x="12300" y="13897"/>
                  <a:pt x="12122" y="13645"/>
                </a:cubicBezTo>
                <a:cubicBezTo>
                  <a:pt x="12116" y="13654"/>
                  <a:pt x="12107" y="13663"/>
                  <a:pt x="12101" y="13674"/>
                </a:cubicBezTo>
                <a:cubicBezTo>
                  <a:pt x="10497" y="12510"/>
                  <a:pt x="9076" y="11108"/>
                  <a:pt x="7914" y="9502"/>
                </a:cubicBezTo>
                <a:cubicBezTo>
                  <a:pt x="7925" y="9495"/>
                  <a:pt x="7935" y="9486"/>
                  <a:pt x="7947" y="9479"/>
                </a:cubicBezTo>
                <a:cubicBezTo>
                  <a:pt x="7691" y="9299"/>
                  <a:pt x="7523" y="9004"/>
                  <a:pt x="7523" y="8668"/>
                </a:cubicBezTo>
                <a:cubicBezTo>
                  <a:pt x="7523" y="8367"/>
                  <a:pt x="7659" y="8101"/>
                  <a:pt x="7871" y="7920"/>
                </a:cubicBezTo>
                <a:lnTo>
                  <a:pt x="7870" y="7918"/>
                </a:lnTo>
                <a:lnTo>
                  <a:pt x="9023" y="6773"/>
                </a:lnTo>
                <a:cubicBezTo>
                  <a:pt x="9211" y="6528"/>
                  <a:pt x="9325" y="6224"/>
                  <a:pt x="9325" y="5891"/>
                </a:cubicBezTo>
                <a:cubicBezTo>
                  <a:pt x="9325" y="5485"/>
                  <a:pt x="9160" y="5116"/>
                  <a:pt x="8893" y="4850"/>
                </a:cubicBezTo>
                <a:lnTo>
                  <a:pt x="5662" y="693"/>
                </a:lnTo>
                <a:cubicBezTo>
                  <a:pt x="5603" y="599"/>
                  <a:pt x="5537" y="510"/>
                  <a:pt x="5458" y="432"/>
                </a:cubicBezTo>
                <a:cubicBezTo>
                  <a:pt x="5191" y="165"/>
                  <a:pt x="4823" y="0"/>
                  <a:pt x="4417" y="0"/>
                </a:cubicBezTo>
                <a:cubicBezTo>
                  <a:pt x="2454" y="0"/>
                  <a:pt x="0" y="2308"/>
                  <a:pt x="0" y="5155"/>
                </a:cubicBezTo>
                <a:cubicBezTo>
                  <a:pt x="0" y="5943"/>
                  <a:pt x="183" y="6688"/>
                  <a:pt x="499" y="7356"/>
                </a:cubicBezTo>
                <a:lnTo>
                  <a:pt x="482" y="7373"/>
                </a:lnTo>
                <a:cubicBezTo>
                  <a:pt x="3435" y="13255"/>
                  <a:pt x="8343" y="18164"/>
                  <a:pt x="14224" y="21117"/>
                </a:cubicBezTo>
                <a:lnTo>
                  <a:pt x="14240" y="21101"/>
                </a:lnTo>
                <a:cubicBezTo>
                  <a:pt x="14908" y="21418"/>
                  <a:pt x="15652" y="21600"/>
                  <a:pt x="16441" y="21600"/>
                </a:cubicBezTo>
                <a:cubicBezTo>
                  <a:pt x="19287" y="21600"/>
                  <a:pt x="21594" y="19145"/>
                  <a:pt x="21594" y="17182"/>
                </a:cubicBezTo>
                <a:cubicBezTo>
                  <a:pt x="21594" y="17179"/>
                  <a:pt x="21594" y="17177"/>
                  <a:pt x="21594" y="17174"/>
                </a:cubicBezTo>
                <a:cubicBezTo>
                  <a:pt x="21594" y="17174"/>
                  <a:pt x="21586" y="17174"/>
                  <a:pt x="21586" y="17174"/>
                </a:cubicBezTo>
                <a:close/>
                <a:moveTo>
                  <a:pt x="11785" y="10800"/>
                </a:moveTo>
                <a:cubicBezTo>
                  <a:pt x="12326" y="10800"/>
                  <a:pt x="12766" y="10360"/>
                  <a:pt x="12766" y="9819"/>
                </a:cubicBezTo>
                <a:cubicBezTo>
                  <a:pt x="12766" y="9276"/>
                  <a:pt x="12326" y="8836"/>
                  <a:pt x="11785" y="8836"/>
                </a:cubicBezTo>
                <a:cubicBezTo>
                  <a:pt x="11242" y="8836"/>
                  <a:pt x="10803" y="9276"/>
                  <a:pt x="10803" y="9819"/>
                </a:cubicBezTo>
                <a:cubicBezTo>
                  <a:pt x="10803" y="10360"/>
                  <a:pt x="11242" y="10800"/>
                  <a:pt x="11785" y="10800"/>
                </a:cubicBezTo>
                <a:moveTo>
                  <a:pt x="11785" y="5891"/>
                </a:moveTo>
                <a:cubicBezTo>
                  <a:pt x="13953" y="5891"/>
                  <a:pt x="15711" y="7649"/>
                  <a:pt x="15711" y="9819"/>
                </a:cubicBezTo>
                <a:cubicBezTo>
                  <a:pt x="15711" y="10090"/>
                  <a:pt x="15930" y="10309"/>
                  <a:pt x="16201" y="10309"/>
                </a:cubicBezTo>
                <a:cubicBezTo>
                  <a:pt x="16472" y="10309"/>
                  <a:pt x="16692" y="10090"/>
                  <a:pt x="16692" y="9819"/>
                </a:cubicBezTo>
                <a:cubicBezTo>
                  <a:pt x="16692" y="7107"/>
                  <a:pt x="14495" y="4909"/>
                  <a:pt x="11785" y="4909"/>
                </a:cubicBezTo>
                <a:cubicBezTo>
                  <a:pt x="11513" y="4909"/>
                  <a:pt x="11294" y="5129"/>
                  <a:pt x="11294" y="5400"/>
                </a:cubicBezTo>
                <a:cubicBezTo>
                  <a:pt x="11294" y="5672"/>
                  <a:pt x="11513" y="5891"/>
                  <a:pt x="11785" y="5891"/>
                </a:cubicBezTo>
                <a:moveTo>
                  <a:pt x="11785" y="982"/>
                </a:moveTo>
                <a:cubicBezTo>
                  <a:pt x="16663" y="982"/>
                  <a:pt x="20618" y="4939"/>
                  <a:pt x="20618" y="9819"/>
                </a:cubicBezTo>
                <a:cubicBezTo>
                  <a:pt x="20618" y="10090"/>
                  <a:pt x="20838" y="10309"/>
                  <a:pt x="21109" y="10309"/>
                </a:cubicBezTo>
                <a:cubicBezTo>
                  <a:pt x="21380" y="10309"/>
                  <a:pt x="21600" y="10090"/>
                  <a:pt x="21600" y="9819"/>
                </a:cubicBezTo>
                <a:cubicBezTo>
                  <a:pt x="21600" y="4396"/>
                  <a:pt x="17206" y="0"/>
                  <a:pt x="11785" y="0"/>
                </a:cubicBezTo>
                <a:cubicBezTo>
                  <a:pt x="11513" y="0"/>
                  <a:pt x="11294" y="220"/>
                  <a:pt x="11294" y="491"/>
                </a:cubicBezTo>
                <a:cubicBezTo>
                  <a:pt x="11294" y="762"/>
                  <a:pt x="11513" y="982"/>
                  <a:pt x="11785" y="982"/>
                </a:cubicBezTo>
              </a:path>
            </a:pathLst>
          </a:custGeom>
          <a:solidFill>
            <a:sysClr val="window" lastClr="FFFFFF"/>
          </a:solidFill>
          <a:ln w="12700">
            <a:miter lim="400000"/>
          </a:ln>
        </p:spPr>
        <p:txBody>
          <a:bodyPr lIns="14284" tIns="14284" rIns="14284" bIns="14284" anchor="ctr"/>
          <a:lstStyle/>
          <a:p>
            <a:pPr marL="0" marR="0" lvl="0" indent="0" defTabSz="171399" eaLnBrk="1" fontAlgn="base" latinLnBrk="0" hangingPunct="1">
              <a:lnSpc>
                <a:spcPct val="100000"/>
              </a:lnSpc>
              <a:spcBef>
                <a:spcPct val="0"/>
              </a:spcBef>
              <a:spcAft>
                <a:spcPct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125" b="0" i="0" u="none" strike="noStrike" kern="0" cap="none" spc="0" normalizeH="0" baseline="0" noProof="0" dirty="0">
              <a:ln>
                <a:noFill/>
              </a:ln>
              <a:solidFill>
                <a:srgbClr val="AE9A5F"/>
              </a:solidFill>
              <a:effectLst>
                <a:outerShdw blurRad="38100" dist="12700" dir="5400000" rotWithShape="0">
                  <a:srgbClr val="000000">
                    <a:alpha val="50000"/>
                  </a:srgbClr>
                </a:outerShdw>
              </a:effectLst>
              <a:highlight>
                <a:srgbClr val="AE9A5F"/>
              </a:highlight>
              <a:uLnTx/>
              <a:uFillTx/>
              <a:latin typeface="Gill Sans"/>
              <a:ea typeface="Calibri" charset="0"/>
              <a:cs typeface="Calibri" charset="0"/>
              <a:sym typeface="Gill Sans"/>
            </a:endParaRPr>
          </a:p>
        </p:txBody>
      </p:sp>
      <p:pic>
        <p:nvPicPr>
          <p:cNvPr id="6" name="Grafik 5">
            <a:extLst>
              <a:ext uri="{FF2B5EF4-FFF2-40B4-BE49-F238E27FC236}">
                <a16:creationId xmlns:a16="http://schemas.microsoft.com/office/drawing/2014/main" id="{616A1689-DF86-7448-B81D-33B37F7BBDA9}"/>
              </a:ext>
            </a:extLst>
          </p:cNvPr>
          <p:cNvPicPr>
            <a:picLocks noChangeAspect="1"/>
          </p:cNvPicPr>
          <p:nvPr/>
        </p:nvPicPr>
        <p:blipFill>
          <a:blip r:embed="rId2"/>
          <a:stretch>
            <a:fillRect/>
          </a:stretch>
        </p:blipFill>
        <p:spPr>
          <a:xfrm>
            <a:off x="5407111" y="9072105"/>
            <a:ext cx="1341846" cy="591991"/>
          </a:xfrm>
          <a:prstGeom prst="rect">
            <a:avLst/>
          </a:prstGeom>
        </p:spPr>
      </p:pic>
    </p:spTree>
    <p:extLst>
      <p:ext uri="{BB962C8B-B14F-4D97-AF65-F5344CB8AC3E}">
        <p14:creationId xmlns:p14="http://schemas.microsoft.com/office/powerpoint/2010/main" val="1261474517"/>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824</Words>
  <Application>Microsoft Macintosh PowerPoint</Application>
  <PresentationFormat>Benutzerdefiniert</PresentationFormat>
  <Paragraphs>80</Paragraphs>
  <Slides>5</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5</vt:i4>
      </vt:variant>
    </vt:vector>
  </HeadingPairs>
  <TitlesOfParts>
    <vt:vector size="10" baseType="lpstr">
      <vt:lpstr>Arial</vt:lpstr>
      <vt:lpstr>Calibri</vt:lpstr>
      <vt:lpstr>Calibri Light</vt:lpstr>
      <vt:lpstr>Gill Sans</vt:lpstr>
      <vt:lpstr>Office</vt:lpstr>
      <vt:lpstr>In nur  10 Wochen   Online Meetings  rocken</vt:lpstr>
      <vt:lpstr>PowerPoint-Präsentation</vt:lpstr>
      <vt:lpstr> MODUL              INHALT</vt:lpstr>
      <vt:lpstr> MODUL            INHALT</vt:lpstr>
      <vt:lpstr>Kundenstimmen:  "Danke nochmals für die höchst spannende   und kurzweilige Einführung in ein (für mich) neues Lernfeld .  Habe schon gestern erste Impulse gesetzt, Ideen sprudeln...."  Rupert Hofer, Landesinnungsmeister   „Vielen Dank für die vielen wertvollen Hinweise  und tollen Tipps ein rundherum gelungenes Programm,  das ich nur wärmstens empfehlen kann.“ Max A. Weißensteiner, GF  ASSIST Notfallservice GmbH   "Vielen Dank für den wunderbaren Kurs,  der meine Erwartungen mehr als erfüllt hat. “ Gabriela Visan, Sales Director, MITEL GmbH  ​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Magda Bleckmann</dc:creator>
  <cp:lastModifiedBy>Magda Bleckmann</cp:lastModifiedBy>
  <cp:revision>79</cp:revision>
  <cp:lastPrinted>2021-02-03T21:03:21Z</cp:lastPrinted>
  <dcterms:created xsi:type="dcterms:W3CDTF">2021-02-03T09:11:09Z</dcterms:created>
  <dcterms:modified xsi:type="dcterms:W3CDTF">2021-02-25T14:12:26Z</dcterms:modified>
</cp:coreProperties>
</file>