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9A5F"/>
    <a:srgbClr val="FFFFFF"/>
    <a:srgbClr val="0D3B85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/>
    <p:restoredTop sz="94694"/>
  </p:normalViewPr>
  <p:slideViewPr>
    <p:cSldViewPr snapToGrid="0" snapToObjects="1" showGuides="1">
      <p:cViewPr varScale="1">
        <p:scale>
          <a:sx n="102" d="100"/>
          <a:sy n="102" d="100"/>
        </p:scale>
        <p:origin x="200" y="4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4A2FD7-08A4-6645-AF07-B78D6419E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E2C21B1-A790-8149-8902-0BE4E92D1E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AD6094-428A-CD48-B9E1-C75740DC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7ADF9B-1E41-0C49-819F-ED7103987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8653A0-05CC-994B-92E1-C58970D30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218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BA9720-552D-8546-A118-909AD4C50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D690A1C-7249-2948-A3D6-6540C49D45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47EBA9-81F6-6441-ABA1-29A2082A1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26BDF4-86D3-4E43-8CDB-65F6BD3E8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ED1155-2B95-0644-830B-C78643423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745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ED6BAEC-DFB7-4B4C-9ADF-D19F05585F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3636F65-1402-FA45-93AD-634C89149C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CC8ABC-C256-F845-B6F4-F82DFEC68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E4E6B6-20A4-B746-816F-D9DB697DD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6133ED-FDAB-FD49-8691-7870AA1F5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273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50A18D-DCB5-2444-8948-D642980B3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E4661C-0137-9049-9858-3EBCD87AD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A362DF-D4E5-4740-BE5F-5FFC5BCBB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61EBDF-44C5-7449-B06B-9A78EF307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D44935-4498-CB4D-BC10-EDBFBDA3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605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24658-0D90-7B4F-ADC8-D46F19571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940D8E-52D3-DE46-915F-4B1C3426F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5CFCE0-A654-5047-99BB-162CD7497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2439ED-EFE3-4D4D-B9ED-87222DBF5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A6982C-A3C8-B24A-B2DF-91A117066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8472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1C8A8F-AE9D-EB4E-A142-3B4D452EE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D4E171-AECB-A542-96D3-9CD21CA81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24DB812-107A-6243-94CA-39C5817AA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83A93A-90BB-1045-A1C8-98DB6F992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E266EAF-988D-614B-8F58-9F624626F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21C5D97-41B5-624B-A55F-25A46FDA9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9571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26C50F-90DD-7C43-B826-9525A20D2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5C56A4-E054-2846-82A8-EBD8825B6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E7AA1A2-D062-AD47-BBE6-C075CABF8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5BB6361-926E-3B43-A147-5899A36086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822A999-DDD5-5340-A907-8F4851B87C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EB9440-C6A9-9746-AFDE-28A325B57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66A5D2B-714F-9A4C-ACD4-0F2D829FF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1A396AC-05B1-0847-99BC-DF0286159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728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528288-5F7F-9A4B-8EE7-A5F30C277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C23CE35-9418-7E4C-9B00-03101E794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0F169E2-FB97-0342-AEC9-C3B02234B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84E556B-C1BD-A940-98F7-A5D7041C5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6248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6DFEAF5-4ED8-9046-A0B4-E0040E444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37E0CF1-9A82-AE46-9750-9697E8EB5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6EDCE0-8BCA-0D46-9A35-E94BA2AA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6015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452F85-1393-9F43-8EE6-2175DB47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631A41-F053-EF4F-87DC-617CB5B67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9AECF15-70C2-AA46-9AB3-9CCB3605C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ED31AE-B581-1A41-94AB-A8BA48694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311267-7932-4B4B-B12B-61BA3D35B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4120589-55AF-DA4C-9FEE-ED0BC5AF2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80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CE9E78-EF64-EC44-844E-47C371819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D2350AA-AE48-AB49-8839-4BF23FEBBC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1B6B45-3C30-9D4A-9042-DAD3063A9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06D27F5-FBA2-C14E-AFC8-44F8A9DB7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6BB7257-4452-814C-B369-63B09B898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FE962EC-5665-1D42-BAC1-0DADCFB3B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95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CA3187A-8D2F-544B-BBCD-6BB792505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F2325F-BBDA-7943-84D2-04DF403C3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80AB50-6CD3-0F43-93AC-CB2706BEAC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4D43A-5906-7F4B-8A1C-15805DE886A8}" type="datetimeFigureOut">
              <a:rPr lang="de-DE" smtClean="0"/>
              <a:t>18.03.21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E8E5F6-62BA-A74D-B81D-A78AD3FEDF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27FF04-9E04-1849-91A1-B98855DF7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781AC-E1E8-8544-829A-32AF4D2BB6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065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BF3470-E86A-1943-A61A-8E71A6FCFD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9524E2-C492-4C4A-8C9C-31453E10A7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2050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25A561C-0FDF-384D-A4D9-BBF9101ED5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10" t="9315" r="21929"/>
          <a:stretch/>
        </p:blipFill>
        <p:spPr>
          <a:xfrm>
            <a:off x="2292264" y="-36970"/>
            <a:ext cx="6748048" cy="725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30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drinnen, Person, Computer enthält.&#10;&#10;Automatisch generierte Beschreibung">
            <a:extLst>
              <a:ext uri="{FF2B5EF4-FFF2-40B4-BE49-F238E27FC236}">
                <a16:creationId xmlns:a16="http://schemas.microsoft.com/office/drawing/2014/main" id="{5B1C9B88-B5BD-BA4A-AEDE-ED5AF2B4F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52564"/>
            <a:ext cx="12196594" cy="7790574"/>
          </a:xfrm>
          <a:prstGeom prst="rect">
            <a:avLst/>
          </a:prstGeom>
        </p:spPr>
      </p:pic>
      <p:sp>
        <p:nvSpPr>
          <p:cNvPr id="6" name="Parallelogramm 5">
            <a:extLst>
              <a:ext uri="{FF2B5EF4-FFF2-40B4-BE49-F238E27FC236}">
                <a16:creationId xmlns:a16="http://schemas.microsoft.com/office/drawing/2014/main" id="{D8D71322-067A-2F4D-96F2-D5BDDDD047D4}"/>
              </a:ext>
            </a:extLst>
          </p:cNvPr>
          <p:cNvSpPr/>
          <p:nvPr/>
        </p:nvSpPr>
        <p:spPr>
          <a:xfrm>
            <a:off x="1071307" y="-112734"/>
            <a:ext cx="11614237" cy="1543050"/>
          </a:xfrm>
          <a:prstGeom prst="parallelogram">
            <a:avLst>
              <a:gd name="adj" fmla="val 0"/>
            </a:avLst>
          </a:prstGeom>
          <a:solidFill>
            <a:srgbClr val="0D3B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8C12FF5-0B02-3248-AE19-EA3F657B5294}"/>
              </a:ext>
            </a:extLst>
          </p:cNvPr>
          <p:cNvSpPr/>
          <p:nvPr/>
        </p:nvSpPr>
        <p:spPr>
          <a:xfrm>
            <a:off x="203200" y="-112734"/>
            <a:ext cx="1701800" cy="1543050"/>
          </a:xfrm>
          <a:prstGeom prst="ellipse">
            <a:avLst/>
          </a:prstGeom>
          <a:solidFill>
            <a:srgbClr val="0D3B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8356B5A-5208-8F40-B28A-546323953780}"/>
              </a:ext>
            </a:extLst>
          </p:cNvPr>
          <p:cNvSpPr txBox="1"/>
          <p:nvPr/>
        </p:nvSpPr>
        <p:spPr>
          <a:xfrm>
            <a:off x="1204412" y="274070"/>
            <a:ext cx="10494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>
                <a:solidFill>
                  <a:schemeClr val="bg1"/>
                </a:solidFill>
              </a:rPr>
              <a:t>Schluss mit langweiligen Online Meetings!</a:t>
            </a:r>
          </a:p>
        </p:txBody>
      </p:sp>
    </p:spTree>
    <p:extLst>
      <p:ext uri="{BB962C8B-B14F-4D97-AF65-F5344CB8AC3E}">
        <p14:creationId xmlns:p14="http://schemas.microsoft.com/office/powerpoint/2010/main" val="712993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Screenshot, Bilderrahmen enthält.&#10;&#10;Automatisch generierte Beschreibung">
            <a:extLst>
              <a:ext uri="{FF2B5EF4-FFF2-40B4-BE49-F238E27FC236}">
                <a16:creationId xmlns:a16="http://schemas.microsoft.com/office/drawing/2014/main" id="{EBB6B4BB-E967-F040-A06F-D81632E11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90857" y="-273474"/>
            <a:ext cx="21477299" cy="766620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9EF9047-4F3A-044E-9E4C-2A0AD29C74C8}"/>
              </a:ext>
            </a:extLst>
          </p:cNvPr>
          <p:cNvSpPr txBox="1"/>
          <p:nvPr/>
        </p:nvSpPr>
        <p:spPr>
          <a:xfrm>
            <a:off x="1451429" y="5849257"/>
            <a:ext cx="5442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www.magdableckmann.at</a:t>
            </a: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649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Macintosh PowerPoint</Application>
  <PresentationFormat>Breitbild</PresentationFormat>
  <Paragraphs>2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Magda Bleckmann</dc:creator>
  <cp:lastModifiedBy>Magda Bleckmann</cp:lastModifiedBy>
  <cp:revision>3</cp:revision>
  <dcterms:created xsi:type="dcterms:W3CDTF">2021-03-15T10:46:24Z</dcterms:created>
  <dcterms:modified xsi:type="dcterms:W3CDTF">2021-03-18T16:34:03Z</dcterms:modified>
</cp:coreProperties>
</file>